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2" r:id="rId2"/>
    <p:sldId id="283" r:id="rId3"/>
    <p:sldId id="284" r:id="rId4"/>
    <p:sldId id="285" r:id="rId5"/>
    <p:sldId id="286" r:id="rId6"/>
    <p:sldId id="279" r:id="rId7"/>
    <p:sldId id="280" r:id="rId8"/>
    <p:sldId id="281" r:id="rId9"/>
    <p:sldId id="272" r:id="rId10"/>
    <p:sldId id="270" r:id="rId11"/>
    <p:sldId id="273" r:id="rId12"/>
    <p:sldId id="267" r:id="rId13"/>
    <p:sldId id="274" r:id="rId14"/>
    <p:sldId id="266" r:id="rId15"/>
    <p:sldId id="261" r:id="rId16"/>
    <p:sldId id="268" r:id="rId17"/>
    <p:sldId id="259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Tells Jeremy that calling Emma names in unacceptable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Jeremy stops calling Emma names</a:t>
          </a:r>
        </a:p>
        <a:p>
          <a:r>
            <a:rPr lang="en-US" dirty="0" smtClean="0"/>
            <a:t>Jeremy feels ashamed for the moment because he was singled out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52F90868-5342-4CBD-B672-B28595769280}" type="presOf" srcId="{EC97CFD3-B50D-412F-AD05-4BA09AB7B7BC}" destId="{B2FAFBA9-1BB2-41DE-B8E9-E459D2B7FF31}" srcOrd="0" destOrd="0" presId="urn:microsoft.com/office/officeart/2005/8/layout/process1"/>
    <dgm:cxn modelId="{8B30C548-FC59-475A-A284-D34126FFCC46}" type="presOf" srcId="{CD6CABCA-8565-485D-85F6-F7C2C332E0E4}" destId="{6986467A-C0D1-43AA-9734-52FCA129C1F7}" srcOrd="0" destOrd="0" presId="urn:microsoft.com/office/officeart/2005/8/layout/process1"/>
    <dgm:cxn modelId="{25F8C616-0960-4AC3-8AF5-21F1B7CC37FB}" type="presOf" srcId="{474C3D42-4995-4743-9706-AB5926593579}" destId="{926DF8DD-FBF4-4283-8395-B9D9F7140CD1}" srcOrd="1" destOrd="0" presId="urn:microsoft.com/office/officeart/2005/8/layout/process1"/>
    <dgm:cxn modelId="{89CC6706-D67E-4E75-BCAC-364C0C1E32A4}" type="presOf" srcId="{474C3D42-4995-4743-9706-AB5926593579}" destId="{649E8E1E-7C39-4607-8A0C-B1D31E38D796}" srcOrd="0" destOrd="0" presId="urn:microsoft.com/office/officeart/2005/8/layout/process1"/>
    <dgm:cxn modelId="{702FF659-D094-4AD3-B1D7-3066A0915C69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828C858-1455-447E-82B8-CEFC206CE7E5}" type="presParOf" srcId="{6986467A-C0D1-43AA-9734-52FCA129C1F7}" destId="{DA3D8AAE-520B-4F49-8D08-5B94F6DF5DB4}" srcOrd="0" destOrd="0" presId="urn:microsoft.com/office/officeart/2005/8/layout/process1"/>
    <dgm:cxn modelId="{203017B5-3585-4811-8E6D-EC58B975C208}" type="presParOf" srcId="{6986467A-C0D1-43AA-9734-52FCA129C1F7}" destId="{649E8E1E-7C39-4607-8A0C-B1D31E38D796}" srcOrd="1" destOrd="0" presId="urn:microsoft.com/office/officeart/2005/8/layout/process1"/>
    <dgm:cxn modelId="{80FF4F5C-8619-4E6C-B8B3-DAAA9550B5AC}" type="presParOf" srcId="{649E8E1E-7C39-4607-8A0C-B1D31E38D796}" destId="{926DF8DD-FBF4-4283-8395-B9D9F7140CD1}" srcOrd="0" destOrd="0" presId="urn:microsoft.com/office/officeart/2005/8/layout/process1"/>
    <dgm:cxn modelId="{0FE016DF-2D75-4F5F-9BF3-E30A21B3736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1942AB-5D4B-4703-AB46-4E318CDD57B6}" type="presOf" srcId="{CD6CABCA-8565-485D-85F6-F7C2C332E0E4}" destId="{6986467A-C0D1-43AA-9734-52FCA129C1F7}" srcOrd="0" destOrd="0" presId="urn:microsoft.com/office/officeart/2005/8/layout/process1"/>
    <dgm:cxn modelId="{B08227BB-95F0-4A6C-8842-FFBF68882B8E}" type="presOf" srcId="{474C3D42-4995-4743-9706-AB5926593579}" destId="{926DF8DD-FBF4-4283-8395-B9D9F7140CD1}" srcOrd="1" destOrd="0" presId="urn:microsoft.com/office/officeart/2005/8/layout/process1"/>
    <dgm:cxn modelId="{2A5BC147-C3D6-487D-B016-C6D377CA6836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836FBFC3-08BD-44D8-ADD0-EC99E152E66E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BE8DE3E-5249-4BD4-A9FF-99E184172E93}" type="presOf" srcId="{C6B0E494-D484-45A2-8A79-D626B184590D}" destId="{DA3D8AAE-520B-4F49-8D08-5B94F6DF5DB4}" srcOrd="0" destOrd="0" presId="urn:microsoft.com/office/officeart/2005/8/layout/process1"/>
    <dgm:cxn modelId="{269A1A40-9789-47AC-B773-379656E94F12}" type="presParOf" srcId="{6986467A-C0D1-43AA-9734-52FCA129C1F7}" destId="{DA3D8AAE-520B-4F49-8D08-5B94F6DF5DB4}" srcOrd="0" destOrd="0" presId="urn:microsoft.com/office/officeart/2005/8/layout/process1"/>
    <dgm:cxn modelId="{FBB6E0D2-4EF7-4671-8B69-C26C4DBFFED6}" type="presParOf" srcId="{6986467A-C0D1-43AA-9734-52FCA129C1F7}" destId="{649E8E1E-7C39-4607-8A0C-B1D31E38D796}" srcOrd="1" destOrd="0" presId="urn:microsoft.com/office/officeart/2005/8/layout/process1"/>
    <dgm:cxn modelId="{A3ADD0A5-079F-42F5-8F8F-D797DC1F4FBB}" type="presParOf" srcId="{649E8E1E-7C39-4607-8A0C-B1D31E38D796}" destId="{926DF8DD-FBF4-4283-8395-B9D9F7140CD1}" srcOrd="0" destOrd="0" presId="urn:microsoft.com/office/officeart/2005/8/layout/process1"/>
    <dgm:cxn modelId="{855B9E6D-5462-4A02-8250-6FA51B14168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66724870-FEAC-4BA8-A51E-A109FC45BE73}" type="presOf" srcId="{EC97CFD3-B50D-412F-AD05-4BA09AB7B7BC}" destId="{B2FAFBA9-1BB2-41DE-B8E9-E459D2B7FF31}" srcOrd="0" destOrd="0" presId="urn:microsoft.com/office/officeart/2005/8/layout/process1"/>
    <dgm:cxn modelId="{DEAAC4C6-8492-4D2B-B07E-2CFA7D0DA89F}" type="presOf" srcId="{474C3D42-4995-4743-9706-AB5926593579}" destId="{926DF8DD-FBF4-4283-8395-B9D9F7140CD1}" srcOrd="1" destOrd="0" presId="urn:microsoft.com/office/officeart/2005/8/layout/process1"/>
    <dgm:cxn modelId="{C2BBCEDF-0807-4631-977D-8772AE905FD2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A939C300-3713-4CEB-B420-D8A01105EAD9}" type="presOf" srcId="{CD6CABCA-8565-485D-85F6-F7C2C332E0E4}" destId="{6986467A-C0D1-43AA-9734-52FCA129C1F7}" srcOrd="0" destOrd="0" presId="urn:microsoft.com/office/officeart/2005/8/layout/process1"/>
    <dgm:cxn modelId="{C8F482D4-0F74-4237-B527-F00989461A17}" type="presOf" srcId="{474C3D42-4995-4743-9706-AB5926593579}" destId="{649E8E1E-7C39-4607-8A0C-B1D31E38D796}" srcOrd="0" destOrd="0" presId="urn:microsoft.com/office/officeart/2005/8/layout/process1"/>
    <dgm:cxn modelId="{6ECBBE27-81E8-4AFC-BC67-4836E1FE9E1E}" type="presParOf" srcId="{6986467A-C0D1-43AA-9734-52FCA129C1F7}" destId="{DA3D8AAE-520B-4F49-8D08-5B94F6DF5DB4}" srcOrd="0" destOrd="0" presId="urn:microsoft.com/office/officeart/2005/8/layout/process1"/>
    <dgm:cxn modelId="{9B4BCB1B-2A59-4BF3-A650-EBB0855CE055}" type="presParOf" srcId="{6986467A-C0D1-43AA-9734-52FCA129C1F7}" destId="{649E8E1E-7C39-4607-8A0C-B1D31E38D796}" srcOrd="1" destOrd="0" presId="urn:microsoft.com/office/officeart/2005/8/layout/process1"/>
    <dgm:cxn modelId="{D1CCF9B3-9674-4A02-923F-0C1E15315DDF}" type="presParOf" srcId="{649E8E1E-7C39-4607-8A0C-B1D31E38D796}" destId="{926DF8DD-FBF4-4283-8395-B9D9F7140CD1}" srcOrd="0" destOrd="0" presId="urn:microsoft.com/office/officeart/2005/8/layout/process1"/>
    <dgm:cxn modelId="{5672E1F8-9EF4-461A-98EC-5D9D66B5896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A146FDB-00B5-4807-9B16-6761DC67E3C1}" type="presOf" srcId="{EC97CFD3-B50D-412F-AD05-4BA09AB7B7BC}" destId="{B2FAFBA9-1BB2-41DE-B8E9-E459D2B7FF31}" srcOrd="0" destOrd="0" presId="urn:microsoft.com/office/officeart/2005/8/layout/process1"/>
    <dgm:cxn modelId="{471DF766-947C-49DA-B288-6ED36C0167D2}" type="presOf" srcId="{C6B0E494-D484-45A2-8A79-D626B184590D}" destId="{DA3D8AAE-520B-4F49-8D08-5B94F6DF5DB4}" srcOrd="0" destOrd="0" presId="urn:microsoft.com/office/officeart/2005/8/layout/process1"/>
    <dgm:cxn modelId="{536D58F6-938D-4E3E-A230-43B72C82611D}" type="presOf" srcId="{474C3D42-4995-4743-9706-AB5926593579}" destId="{649E8E1E-7C39-4607-8A0C-B1D31E38D796}" srcOrd="0" destOrd="0" presId="urn:microsoft.com/office/officeart/2005/8/layout/process1"/>
    <dgm:cxn modelId="{6D721343-14BD-40EC-9DD4-6C65733BCFA7}" type="presOf" srcId="{474C3D42-4995-4743-9706-AB5926593579}" destId="{926DF8DD-FBF4-4283-8395-B9D9F7140CD1}" srcOrd="1" destOrd="0" presId="urn:microsoft.com/office/officeart/2005/8/layout/process1"/>
    <dgm:cxn modelId="{F23EA310-4D70-417A-A3E1-72592C5301B8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B0AE7109-DD35-4089-9D21-5EA1E6A93F6A}" type="presParOf" srcId="{6986467A-C0D1-43AA-9734-52FCA129C1F7}" destId="{DA3D8AAE-520B-4F49-8D08-5B94F6DF5DB4}" srcOrd="0" destOrd="0" presId="urn:microsoft.com/office/officeart/2005/8/layout/process1"/>
    <dgm:cxn modelId="{23BA3E9F-C91F-48F2-9EDF-5E9AA2BEA78A}" type="presParOf" srcId="{6986467A-C0D1-43AA-9734-52FCA129C1F7}" destId="{649E8E1E-7C39-4607-8A0C-B1D31E38D796}" srcOrd="1" destOrd="0" presId="urn:microsoft.com/office/officeart/2005/8/layout/process1"/>
    <dgm:cxn modelId="{F17B23F0-F382-4932-8851-468488E29FA7}" type="presParOf" srcId="{649E8E1E-7C39-4607-8A0C-B1D31E38D796}" destId="{926DF8DD-FBF4-4283-8395-B9D9F7140CD1}" srcOrd="0" destOrd="0" presId="urn:microsoft.com/office/officeart/2005/8/layout/process1"/>
    <dgm:cxn modelId="{2DA78D1E-380C-4017-B1E2-909EF3FB061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864A09-7EC6-4C87-BFFF-0E5C0109F1D8}" type="presOf" srcId="{474C3D42-4995-4743-9706-AB5926593579}" destId="{926DF8DD-FBF4-4283-8395-B9D9F7140CD1}" srcOrd="1" destOrd="0" presId="urn:microsoft.com/office/officeart/2005/8/layout/process1"/>
    <dgm:cxn modelId="{335E01DB-A515-4E0B-A646-A7A4BB092AB1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5295791-A63E-4A04-AD98-C8DE1231CC60}" type="presOf" srcId="{C6B0E494-D484-45A2-8A79-D626B184590D}" destId="{DA3D8AAE-520B-4F49-8D08-5B94F6DF5DB4}" srcOrd="0" destOrd="0" presId="urn:microsoft.com/office/officeart/2005/8/layout/process1"/>
    <dgm:cxn modelId="{B0C09A57-8608-40C3-A1A2-CB6F3AB7451D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AD2B44A1-AC9C-438E-8285-18E296E19163}" type="presOf" srcId="{EC97CFD3-B50D-412F-AD05-4BA09AB7B7BC}" destId="{B2FAFBA9-1BB2-41DE-B8E9-E459D2B7FF31}" srcOrd="0" destOrd="0" presId="urn:microsoft.com/office/officeart/2005/8/layout/process1"/>
    <dgm:cxn modelId="{80874609-48FF-4C33-8B0E-49D7E670AD69}" type="presParOf" srcId="{6986467A-C0D1-43AA-9734-52FCA129C1F7}" destId="{DA3D8AAE-520B-4F49-8D08-5B94F6DF5DB4}" srcOrd="0" destOrd="0" presId="urn:microsoft.com/office/officeart/2005/8/layout/process1"/>
    <dgm:cxn modelId="{C9659C7E-7BD5-4301-931D-ECB75A7921B3}" type="presParOf" srcId="{6986467A-C0D1-43AA-9734-52FCA129C1F7}" destId="{649E8E1E-7C39-4607-8A0C-B1D31E38D796}" srcOrd="1" destOrd="0" presId="urn:microsoft.com/office/officeart/2005/8/layout/process1"/>
    <dgm:cxn modelId="{7EF675DA-62AC-4DA6-895F-7D670579AB84}" type="presParOf" srcId="{649E8E1E-7C39-4607-8A0C-B1D31E38D796}" destId="{926DF8DD-FBF4-4283-8395-B9D9F7140CD1}" srcOrd="0" destOrd="0" presId="urn:microsoft.com/office/officeart/2005/8/layout/process1"/>
    <dgm:cxn modelId="{258E8651-2284-470B-88C1-FF4F32A6836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4BDD55-165B-4B2D-AE9E-44BF11682927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B498A8A-B0D7-497D-9090-D10F1B9CED0E}" type="presOf" srcId="{474C3D42-4995-4743-9706-AB5926593579}" destId="{649E8E1E-7C39-4607-8A0C-B1D31E38D796}" srcOrd="0" destOrd="0" presId="urn:microsoft.com/office/officeart/2005/8/layout/process1"/>
    <dgm:cxn modelId="{B1A8B99C-A946-4F92-983C-A6C8BDEE86E6}" type="presOf" srcId="{474C3D42-4995-4743-9706-AB5926593579}" destId="{926DF8DD-FBF4-4283-8395-B9D9F7140CD1}" srcOrd="1" destOrd="0" presId="urn:microsoft.com/office/officeart/2005/8/layout/process1"/>
    <dgm:cxn modelId="{A5204070-7EA1-4A66-B553-0721F67CD5B7}" type="presOf" srcId="{CD6CABCA-8565-485D-85F6-F7C2C332E0E4}" destId="{6986467A-C0D1-43AA-9734-52FCA129C1F7}" srcOrd="0" destOrd="0" presId="urn:microsoft.com/office/officeart/2005/8/layout/process1"/>
    <dgm:cxn modelId="{CF248286-FDCC-4E9C-B7BE-874B9106A2BD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5643086-B687-47E2-83BA-BBF0B6B2111A}" type="presParOf" srcId="{6986467A-C0D1-43AA-9734-52FCA129C1F7}" destId="{DA3D8AAE-520B-4F49-8D08-5B94F6DF5DB4}" srcOrd="0" destOrd="0" presId="urn:microsoft.com/office/officeart/2005/8/layout/process1"/>
    <dgm:cxn modelId="{BD909B06-23A7-4CCA-89FE-BB03D045058B}" type="presParOf" srcId="{6986467A-C0D1-43AA-9734-52FCA129C1F7}" destId="{649E8E1E-7C39-4607-8A0C-B1D31E38D796}" srcOrd="1" destOrd="0" presId="urn:microsoft.com/office/officeart/2005/8/layout/process1"/>
    <dgm:cxn modelId="{4EFC4532-E1B1-431A-897D-EED3B6FF79F1}" type="presParOf" srcId="{649E8E1E-7C39-4607-8A0C-B1D31E38D796}" destId="{926DF8DD-FBF4-4283-8395-B9D9F7140CD1}" srcOrd="0" destOrd="0" presId="urn:microsoft.com/office/officeart/2005/8/layout/process1"/>
    <dgm:cxn modelId="{D7F7A7BE-C140-469E-89CB-8EC21D487DD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0F7590F0-720E-4D1B-BE39-C114E3649C6E}" type="presOf" srcId="{474C3D42-4995-4743-9706-AB5926593579}" destId="{926DF8DD-FBF4-4283-8395-B9D9F7140CD1}" srcOrd="1" destOrd="0" presId="urn:microsoft.com/office/officeart/2005/8/layout/process1"/>
    <dgm:cxn modelId="{7C6647FB-517F-4E11-B5DC-B3E530DB5BCF}" type="presOf" srcId="{474C3D42-4995-4743-9706-AB5926593579}" destId="{649E8E1E-7C39-4607-8A0C-B1D31E38D796}" srcOrd="0" destOrd="0" presId="urn:microsoft.com/office/officeart/2005/8/layout/process1"/>
    <dgm:cxn modelId="{2BBAF316-95F6-49D4-ADC8-3C3F9CE22F87}" type="presOf" srcId="{C6B0E494-D484-45A2-8A79-D626B184590D}" destId="{DA3D8AAE-520B-4F49-8D08-5B94F6DF5DB4}" srcOrd="0" destOrd="0" presId="urn:microsoft.com/office/officeart/2005/8/layout/process1"/>
    <dgm:cxn modelId="{10D33582-FD13-4449-A316-1BF4670CB127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0E29A8EF-518A-4959-81AF-2B2ACA9391A0}" type="presOf" srcId="{EC97CFD3-B50D-412F-AD05-4BA09AB7B7BC}" destId="{B2FAFBA9-1BB2-41DE-B8E9-E459D2B7FF31}" srcOrd="0" destOrd="0" presId="urn:microsoft.com/office/officeart/2005/8/layout/process1"/>
    <dgm:cxn modelId="{6A1C6999-7FA7-49B2-9637-DE5F536F834C}" type="presParOf" srcId="{6986467A-C0D1-43AA-9734-52FCA129C1F7}" destId="{DA3D8AAE-520B-4F49-8D08-5B94F6DF5DB4}" srcOrd="0" destOrd="0" presId="urn:microsoft.com/office/officeart/2005/8/layout/process1"/>
    <dgm:cxn modelId="{10FDCA9C-B54C-4D17-945E-FB59E9471492}" type="presParOf" srcId="{6986467A-C0D1-43AA-9734-52FCA129C1F7}" destId="{649E8E1E-7C39-4607-8A0C-B1D31E38D796}" srcOrd="1" destOrd="0" presId="urn:microsoft.com/office/officeart/2005/8/layout/process1"/>
    <dgm:cxn modelId="{D4B22908-A3FD-44AE-A869-A5B0A3293544}" type="presParOf" srcId="{649E8E1E-7C39-4607-8A0C-B1D31E38D796}" destId="{926DF8DD-FBF4-4283-8395-B9D9F7140CD1}" srcOrd="0" destOrd="0" presId="urn:microsoft.com/office/officeart/2005/8/layout/process1"/>
    <dgm:cxn modelId="{2AD59A0D-3027-4293-927B-29B422B5934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D97970-7058-4CB8-9F02-8B0E3EBBBA10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21F9640-456A-4123-90D3-3841C0116E78}" type="presOf" srcId="{EC97CFD3-B50D-412F-AD05-4BA09AB7B7BC}" destId="{B2FAFBA9-1BB2-41DE-B8E9-E459D2B7FF31}" srcOrd="0" destOrd="0" presId="urn:microsoft.com/office/officeart/2005/8/layout/process1"/>
    <dgm:cxn modelId="{B7E7921C-03C2-41EA-A381-451F4C1BCACB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061B2C39-BD18-4233-93DC-ED8CE59FA732}" type="presOf" srcId="{C6B0E494-D484-45A2-8A79-D626B184590D}" destId="{DA3D8AAE-520B-4F49-8D08-5B94F6DF5DB4}" srcOrd="0" destOrd="0" presId="urn:microsoft.com/office/officeart/2005/8/layout/process1"/>
    <dgm:cxn modelId="{D5785AA6-0D8A-4805-B563-0573F46AAF7C}" type="presOf" srcId="{474C3D42-4995-4743-9706-AB5926593579}" destId="{649E8E1E-7C39-4607-8A0C-B1D31E38D796}" srcOrd="0" destOrd="0" presId="urn:microsoft.com/office/officeart/2005/8/layout/process1"/>
    <dgm:cxn modelId="{27A36958-38D2-4739-9950-8E3985C60859}" type="presParOf" srcId="{6986467A-C0D1-43AA-9734-52FCA129C1F7}" destId="{DA3D8AAE-520B-4F49-8D08-5B94F6DF5DB4}" srcOrd="0" destOrd="0" presId="urn:microsoft.com/office/officeart/2005/8/layout/process1"/>
    <dgm:cxn modelId="{E6A38272-9F46-4D2E-8906-3EA9A02EA5C4}" type="presParOf" srcId="{6986467A-C0D1-43AA-9734-52FCA129C1F7}" destId="{649E8E1E-7C39-4607-8A0C-B1D31E38D796}" srcOrd="1" destOrd="0" presId="urn:microsoft.com/office/officeart/2005/8/layout/process1"/>
    <dgm:cxn modelId="{6A0FE381-71AD-4E5E-B77F-63D90CF0CB9A}" type="presParOf" srcId="{649E8E1E-7C39-4607-8A0C-B1D31E38D796}" destId="{926DF8DD-FBF4-4283-8395-B9D9F7140CD1}" srcOrd="0" destOrd="0" presId="urn:microsoft.com/office/officeart/2005/8/layout/process1"/>
    <dgm:cxn modelId="{2F10F716-B4BE-4CCA-8A2D-6CB230B63534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6E5FD1-DEE6-4172-8982-0DC5C9F99FD3}" type="presOf" srcId="{EC97CFD3-B50D-412F-AD05-4BA09AB7B7BC}" destId="{B2FAFBA9-1BB2-41DE-B8E9-E459D2B7FF31}" srcOrd="0" destOrd="0" presId="urn:microsoft.com/office/officeart/2005/8/layout/process1"/>
    <dgm:cxn modelId="{F8680E30-443F-4AAF-851B-01F026E350AD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860191DF-0C93-450E-B029-4A993A261BA3}" type="presOf" srcId="{C6B0E494-D484-45A2-8A79-D626B184590D}" destId="{DA3D8AAE-520B-4F49-8D08-5B94F6DF5DB4}" srcOrd="0" destOrd="0" presId="urn:microsoft.com/office/officeart/2005/8/layout/process1"/>
    <dgm:cxn modelId="{C7F5CC6B-AB25-47EC-B3BE-714CCDE55517}" type="presOf" srcId="{CD6CABCA-8565-485D-85F6-F7C2C332E0E4}" destId="{6986467A-C0D1-43AA-9734-52FCA129C1F7}" srcOrd="0" destOrd="0" presId="urn:microsoft.com/office/officeart/2005/8/layout/process1"/>
    <dgm:cxn modelId="{9071C437-0E00-416F-8E7D-1FD776410276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1EA3EAA1-3CAC-4D34-B5AB-FC0B34B0644E}" type="presParOf" srcId="{6986467A-C0D1-43AA-9734-52FCA129C1F7}" destId="{DA3D8AAE-520B-4F49-8D08-5B94F6DF5DB4}" srcOrd="0" destOrd="0" presId="urn:microsoft.com/office/officeart/2005/8/layout/process1"/>
    <dgm:cxn modelId="{73DC481A-A02A-4EE8-8DF7-345B0756C1C7}" type="presParOf" srcId="{6986467A-C0D1-43AA-9734-52FCA129C1F7}" destId="{649E8E1E-7C39-4607-8A0C-B1D31E38D796}" srcOrd="1" destOrd="0" presId="urn:microsoft.com/office/officeart/2005/8/layout/process1"/>
    <dgm:cxn modelId="{6E00A15F-2294-405F-BEF3-BDB71E9DE850}" type="presParOf" srcId="{649E8E1E-7C39-4607-8A0C-B1D31E38D796}" destId="{926DF8DD-FBF4-4283-8395-B9D9F7140CD1}" srcOrd="0" destOrd="0" presId="urn:microsoft.com/office/officeart/2005/8/layout/process1"/>
    <dgm:cxn modelId="{42FB6FBA-C2BD-4FA8-975B-B497A317CB2A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BA19146A-4557-4014-A134-52152393E023}" type="presOf" srcId="{CD6CABCA-8565-485D-85F6-F7C2C332E0E4}" destId="{6986467A-C0D1-43AA-9734-52FCA129C1F7}" srcOrd="0" destOrd="0" presId="urn:microsoft.com/office/officeart/2005/8/layout/process1"/>
    <dgm:cxn modelId="{3A2ADD06-BCCB-47DC-A179-46A73C8EFC9F}" type="presOf" srcId="{474C3D42-4995-4743-9706-AB5926593579}" destId="{926DF8DD-FBF4-4283-8395-B9D9F7140CD1}" srcOrd="1" destOrd="0" presId="urn:microsoft.com/office/officeart/2005/8/layout/process1"/>
    <dgm:cxn modelId="{A713A61F-F7DE-491D-B5D2-7A19D05052DD}" type="presOf" srcId="{C6B0E494-D484-45A2-8A79-D626B184590D}" destId="{DA3D8AAE-520B-4F49-8D08-5B94F6DF5DB4}" srcOrd="0" destOrd="0" presId="urn:microsoft.com/office/officeart/2005/8/layout/process1"/>
    <dgm:cxn modelId="{2AC41EDD-CA2E-477D-B001-3CB67445F66A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02C95E1-1059-468A-8217-6FD2BD166ED0}" type="presOf" srcId="{474C3D42-4995-4743-9706-AB5926593579}" destId="{649E8E1E-7C39-4607-8A0C-B1D31E38D796}" srcOrd="0" destOrd="0" presId="urn:microsoft.com/office/officeart/2005/8/layout/process1"/>
    <dgm:cxn modelId="{C74F9833-6DAC-470D-A058-3BD4DBA50DC8}" type="presParOf" srcId="{6986467A-C0D1-43AA-9734-52FCA129C1F7}" destId="{DA3D8AAE-520B-4F49-8D08-5B94F6DF5DB4}" srcOrd="0" destOrd="0" presId="urn:microsoft.com/office/officeart/2005/8/layout/process1"/>
    <dgm:cxn modelId="{480F67CC-6FAB-4424-B98A-212C51E91ACD}" type="presParOf" srcId="{6986467A-C0D1-43AA-9734-52FCA129C1F7}" destId="{649E8E1E-7C39-4607-8A0C-B1D31E38D796}" srcOrd="1" destOrd="0" presId="urn:microsoft.com/office/officeart/2005/8/layout/process1"/>
    <dgm:cxn modelId="{D2480CE7-4D05-453D-A0FD-60D8C72A53F9}" type="presParOf" srcId="{649E8E1E-7C39-4607-8A0C-B1D31E38D796}" destId="{926DF8DD-FBF4-4283-8395-B9D9F7140CD1}" srcOrd="0" destOrd="0" presId="urn:microsoft.com/office/officeart/2005/8/layout/process1"/>
    <dgm:cxn modelId="{F6CD46A0-84D0-4465-B46D-A5B09D35AF39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D8636D-E612-4BED-B65B-74590462677D}" type="presOf" srcId="{474C3D42-4995-4743-9706-AB5926593579}" destId="{926DF8DD-FBF4-4283-8395-B9D9F7140CD1}" srcOrd="1" destOrd="0" presId="urn:microsoft.com/office/officeart/2005/8/layout/process1"/>
    <dgm:cxn modelId="{7C024967-15E9-452D-AF48-0A797C843BA9}" type="presOf" srcId="{474C3D42-4995-4743-9706-AB5926593579}" destId="{649E8E1E-7C39-4607-8A0C-B1D31E38D796}" srcOrd="0" destOrd="0" presId="urn:microsoft.com/office/officeart/2005/8/layout/process1"/>
    <dgm:cxn modelId="{68DC75B2-8EF6-4E86-B075-88690739E3BA}" type="presOf" srcId="{C6B0E494-D484-45A2-8A79-D626B184590D}" destId="{DA3D8AAE-520B-4F49-8D08-5B94F6DF5DB4}" srcOrd="0" destOrd="0" presId="urn:microsoft.com/office/officeart/2005/8/layout/process1"/>
    <dgm:cxn modelId="{CB7968E7-A79D-4685-AA2F-9E88978E9627}" type="presOf" srcId="{EC97CFD3-B50D-412F-AD05-4BA09AB7B7BC}" destId="{B2FAFBA9-1BB2-41DE-B8E9-E459D2B7FF31}" srcOrd="0" destOrd="0" presId="urn:microsoft.com/office/officeart/2005/8/layout/process1"/>
    <dgm:cxn modelId="{D00BEBCB-FAFD-400A-9F09-BDEEF8EBC1DA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3E893A9-A25D-4455-B723-05D9F67F8C20}" type="presParOf" srcId="{6986467A-C0D1-43AA-9734-52FCA129C1F7}" destId="{DA3D8AAE-520B-4F49-8D08-5B94F6DF5DB4}" srcOrd="0" destOrd="0" presId="urn:microsoft.com/office/officeart/2005/8/layout/process1"/>
    <dgm:cxn modelId="{B1B8E92F-2718-4C00-8FD6-726A23E20BE6}" type="presParOf" srcId="{6986467A-C0D1-43AA-9734-52FCA129C1F7}" destId="{649E8E1E-7C39-4607-8A0C-B1D31E38D796}" srcOrd="1" destOrd="0" presId="urn:microsoft.com/office/officeart/2005/8/layout/process1"/>
    <dgm:cxn modelId="{7E3E75C4-2281-488F-BDCB-12150914B853}" type="presParOf" srcId="{649E8E1E-7C39-4607-8A0C-B1D31E38D796}" destId="{926DF8DD-FBF4-4283-8395-B9D9F7140CD1}" srcOrd="0" destOrd="0" presId="urn:microsoft.com/office/officeart/2005/8/layout/process1"/>
    <dgm:cxn modelId="{F0B06675-6C3F-42FB-86EC-B355CEF1784B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Takes Emma to the nurse for her injury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Emma is taken out of the situation and feels someone cares about her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54971D-1335-4078-8AE0-DC413D57E72C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89C40F01-A60D-44AA-8AA0-5B742EE87E66}" type="presOf" srcId="{474C3D42-4995-4743-9706-AB5926593579}" destId="{926DF8DD-FBF4-4283-8395-B9D9F7140CD1}" srcOrd="1" destOrd="0" presId="urn:microsoft.com/office/officeart/2005/8/layout/process1"/>
    <dgm:cxn modelId="{ABB04D1C-A66F-4BFF-9643-E6A09304ADDB}" type="presOf" srcId="{474C3D42-4995-4743-9706-AB5926593579}" destId="{649E8E1E-7C39-4607-8A0C-B1D31E38D796}" srcOrd="0" destOrd="0" presId="urn:microsoft.com/office/officeart/2005/8/layout/process1"/>
    <dgm:cxn modelId="{196795C8-3D1B-49D8-9FE5-F4B88F4DCDFB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6FB3F641-319E-4688-B9B6-30FEA0F1008D}" type="presOf" srcId="{C6B0E494-D484-45A2-8A79-D626B184590D}" destId="{DA3D8AAE-520B-4F49-8D08-5B94F6DF5DB4}" srcOrd="0" destOrd="0" presId="urn:microsoft.com/office/officeart/2005/8/layout/process1"/>
    <dgm:cxn modelId="{4EEA1370-BC94-4908-AAA8-2158F698617E}" type="presParOf" srcId="{6986467A-C0D1-43AA-9734-52FCA129C1F7}" destId="{DA3D8AAE-520B-4F49-8D08-5B94F6DF5DB4}" srcOrd="0" destOrd="0" presId="urn:microsoft.com/office/officeart/2005/8/layout/process1"/>
    <dgm:cxn modelId="{1BC6099E-C502-4CAA-9069-F0F219B4191F}" type="presParOf" srcId="{6986467A-C0D1-43AA-9734-52FCA129C1F7}" destId="{649E8E1E-7C39-4607-8A0C-B1D31E38D796}" srcOrd="1" destOrd="0" presId="urn:microsoft.com/office/officeart/2005/8/layout/process1"/>
    <dgm:cxn modelId="{5B8743EE-F8A2-400F-9D67-9C236C9260F5}" type="presParOf" srcId="{649E8E1E-7C39-4607-8A0C-B1D31E38D796}" destId="{926DF8DD-FBF4-4283-8395-B9D9F7140CD1}" srcOrd="0" destOrd="0" presId="urn:microsoft.com/office/officeart/2005/8/layout/process1"/>
    <dgm:cxn modelId="{742E326A-B35C-43EE-80C3-9978747C0CC1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40AF865-28A1-4DBC-A257-5973FCFED7DC}" type="presOf" srcId="{474C3D42-4995-4743-9706-AB5926593579}" destId="{926DF8DD-FBF4-4283-8395-B9D9F7140CD1}" srcOrd="1" destOrd="0" presId="urn:microsoft.com/office/officeart/2005/8/layout/process1"/>
    <dgm:cxn modelId="{8770E4EC-7306-41CB-962B-25C8D851C14F}" type="presOf" srcId="{474C3D42-4995-4743-9706-AB5926593579}" destId="{649E8E1E-7C39-4607-8A0C-B1D31E38D796}" srcOrd="0" destOrd="0" presId="urn:microsoft.com/office/officeart/2005/8/layout/process1"/>
    <dgm:cxn modelId="{2E086E66-8837-4CF1-ADEF-A32F1139CD81}" type="presOf" srcId="{EC97CFD3-B50D-412F-AD05-4BA09AB7B7BC}" destId="{B2FAFBA9-1BB2-41DE-B8E9-E459D2B7FF31}" srcOrd="0" destOrd="0" presId="urn:microsoft.com/office/officeart/2005/8/layout/process1"/>
    <dgm:cxn modelId="{2D201458-E391-42B7-9187-9F5B403087FA}" type="presOf" srcId="{C6B0E494-D484-45A2-8A79-D626B184590D}" destId="{DA3D8AAE-520B-4F49-8D08-5B94F6DF5DB4}" srcOrd="0" destOrd="0" presId="urn:microsoft.com/office/officeart/2005/8/layout/process1"/>
    <dgm:cxn modelId="{96872CCF-FD49-4E42-A807-EB4DF8F1BB5F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FF9B34-E5C9-4767-B30D-F274527EC86F}" type="presParOf" srcId="{6986467A-C0D1-43AA-9734-52FCA129C1F7}" destId="{DA3D8AAE-520B-4F49-8D08-5B94F6DF5DB4}" srcOrd="0" destOrd="0" presId="urn:microsoft.com/office/officeart/2005/8/layout/process1"/>
    <dgm:cxn modelId="{54AC2A4A-A415-43F8-8438-76A5610E9969}" type="presParOf" srcId="{6986467A-C0D1-43AA-9734-52FCA129C1F7}" destId="{649E8E1E-7C39-4607-8A0C-B1D31E38D796}" srcOrd="1" destOrd="0" presId="urn:microsoft.com/office/officeart/2005/8/layout/process1"/>
    <dgm:cxn modelId="{1553A26F-D039-4545-8129-FD49F96312C1}" type="presParOf" srcId="{649E8E1E-7C39-4607-8A0C-B1D31E38D796}" destId="{926DF8DD-FBF4-4283-8395-B9D9F7140CD1}" srcOrd="0" destOrd="0" presId="urn:microsoft.com/office/officeart/2005/8/layout/process1"/>
    <dgm:cxn modelId="{010C4CD8-8A8F-4623-BA19-A70DAD625FC8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286ABDC-B1BC-4568-A4C0-67439541C7C9}" type="presOf" srcId="{474C3D42-4995-4743-9706-AB5926593579}" destId="{649E8E1E-7C39-4607-8A0C-B1D31E38D796}" srcOrd="0" destOrd="0" presId="urn:microsoft.com/office/officeart/2005/8/layout/process1"/>
    <dgm:cxn modelId="{19DA0185-636C-4BBC-90C6-0485571BD260}" type="presOf" srcId="{474C3D42-4995-4743-9706-AB5926593579}" destId="{926DF8DD-FBF4-4283-8395-B9D9F7140CD1}" srcOrd="1" destOrd="0" presId="urn:microsoft.com/office/officeart/2005/8/layout/process1"/>
    <dgm:cxn modelId="{54C72ADF-012B-4B78-8C7D-E5349D6CB3F2}" type="presOf" srcId="{C6B0E494-D484-45A2-8A79-D626B184590D}" destId="{DA3D8AAE-520B-4F49-8D08-5B94F6DF5DB4}" srcOrd="0" destOrd="0" presId="urn:microsoft.com/office/officeart/2005/8/layout/process1"/>
    <dgm:cxn modelId="{61CA1C8D-F612-4518-92F4-D74AB4A9BB55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96B7128-85E3-4AB1-9376-CDB34C1430C6}" type="presOf" srcId="{EC97CFD3-B50D-412F-AD05-4BA09AB7B7BC}" destId="{B2FAFBA9-1BB2-41DE-B8E9-E459D2B7FF31}" srcOrd="0" destOrd="0" presId="urn:microsoft.com/office/officeart/2005/8/layout/process1"/>
    <dgm:cxn modelId="{4050397D-080C-4BAB-9717-B198DBC7E74F}" type="presParOf" srcId="{6986467A-C0D1-43AA-9734-52FCA129C1F7}" destId="{DA3D8AAE-520B-4F49-8D08-5B94F6DF5DB4}" srcOrd="0" destOrd="0" presId="urn:microsoft.com/office/officeart/2005/8/layout/process1"/>
    <dgm:cxn modelId="{1031BCCD-0AF1-4B4D-86D5-97199CBAA488}" type="presParOf" srcId="{6986467A-C0D1-43AA-9734-52FCA129C1F7}" destId="{649E8E1E-7C39-4607-8A0C-B1D31E38D796}" srcOrd="1" destOrd="0" presId="urn:microsoft.com/office/officeart/2005/8/layout/process1"/>
    <dgm:cxn modelId="{2064338C-80E7-434B-BC20-8B83526BB98D}" type="presParOf" srcId="{649E8E1E-7C39-4607-8A0C-B1D31E38D796}" destId="{926DF8DD-FBF4-4283-8395-B9D9F7140CD1}" srcOrd="0" destOrd="0" presId="urn:microsoft.com/office/officeart/2005/8/layout/process1"/>
    <dgm:cxn modelId="{337DEEC3-587E-468A-AE11-28EE6BE6A26E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42AD3-8972-4177-86B0-C230B1542EF8}" type="presOf" srcId="{EC97CFD3-B50D-412F-AD05-4BA09AB7B7BC}" destId="{B2FAFBA9-1BB2-41DE-B8E9-E459D2B7FF31}" srcOrd="0" destOrd="0" presId="urn:microsoft.com/office/officeart/2005/8/layout/process1"/>
    <dgm:cxn modelId="{04E5A602-0CE7-42A5-9682-AE2A75DF695F}" type="presOf" srcId="{474C3D42-4995-4743-9706-AB5926593579}" destId="{649E8E1E-7C39-4607-8A0C-B1D31E38D796}" srcOrd="0" destOrd="0" presId="urn:microsoft.com/office/officeart/2005/8/layout/process1"/>
    <dgm:cxn modelId="{79AABE65-26B4-4D7B-A65A-099F641555E1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3632BB15-1547-4F84-B0F6-2CF3E3730912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613BC5D0-5D81-4208-B5BB-03297220238D}" type="presOf" srcId="{CD6CABCA-8565-485D-85F6-F7C2C332E0E4}" destId="{6986467A-C0D1-43AA-9734-52FCA129C1F7}" srcOrd="0" destOrd="0" presId="urn:microsoft.com/office/officeart/2005/8/layout/process1"/>
    <dgm:cxn modelId="{511327D8-9A72-48E6-9149-13F109BFEC52}" type="presParOf" srcId="{6986467A-C0D1-43AA-9734-52FCA129C1F7}" destId="{DA3D8AAE-520B-4F49-8D08-5B94F6DF5DB4}" srcOrd="0" destOrd="0" presId="urn:microsoft.com/office/officeart/2005/8/layout/process1"/>
    <dgm:cxn modelId="{1535C7B4-9676-4F23-B9CA-0EBCC7FB21C5}" type="presParOf" srcId="{6986467A-C0D1-43AA-9734-52FCA129C1F7}" destId="{649E8E1E-7C39-4607-8A0C-B1D31E38D796}" srcOrd="1" destOrd="0" presId="urn:microsoft.com/office/officeart/2005/8/layout/process1"/>
    <dgm:cxn modelId="{BC1093A7-9886-41A4-B515-FF2B40A09AF1}" type="presParOf" srcId="{649E8E1E-7C39-4607-8A0C-B1D31E38D796}" destId="{926DF8DD-FBF4-4283-8395-B9D9F7140CD1}" srcOrd="0" destOrd="0" presId="urn:microsoft.com/office/officeart/2005/8/layout/process1"/>
    <dgm:cxn modelId="{DC39ED03-40B1-4E64-BD4C-6C8B0CF28C6A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B95FE6-E65D-4A98-861E-BD9FDA81327C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100C33C8-2CFF-4467-8D6F-1F940AA6DC9D}" type="presOf" srcId="{CD6CABCA-8565-485D-85F6-F7C2C332E0E4}" destId="{6986467A-C0D1-43AA-9734-52FCA129C1F7}" srcOrd="0" destOrd="0" presId="urn:microsoft.com/office/officeart/2005/8/layout/process1"/>
    <dgm:cxn modelId="{CA877BC3-CE16-4A51-8792-9432A5DC9F3F}" type="presOf" srcId="{C6B0E494-D484-45A2-8A79-D626B184590D}" destId="{DA3D8AAE-520B-4F49-8D08-5B94F6DF5DB4}" srcOrd="0" destOrd="0" presId="urn:microsoft.com/office/officeart/2005/8/layout/process1"/>
    <dgm:cxn modelId="{6B9FE490-6920-48A2-822F-B1A3EFB18841}" type="presOf" srcId="{EC97CFD3-B50D-412F-AD05-4BA09AB7B7BC}" destId="{B2FAFBA9-1BB2-41DE-B8E9-E459D2B7FF31}" srcOrd="0" destOrd="0" presId="urn:microsoft.com/office/officeart/2005/8/layout/process1"/>
    <dgm:cxn modelId="{EAAA36C3-3166-40CC-8871-32DB2D649AD1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FC7D4A5B-8F6D-4196-9C57-ABE96DC992BE}" type="presParOf" srcId="{6986467A-C0D1-43AA-9734-52FCA129C1F7}" destId="{DA3D8AAE-520B-4F49-8D08-5B94F6DF5DB4}" srcOrd="0" destOrd="0" presId="urn:microsoft.com/office/officeart/2005/8/layout/process1"/>
    <dgm:cxn modelId="{2511961E-0885-4EF7-9355-E0DB12E24E3B}" type="presParOf" srcId="{6986467A-C0D1-43AA-9734-52FCA129C1F7}" destId="{649E8E1E-7C39-4607-8A0C-B1D31E38D796}" srcOrd="1" destOrd="0" presId="urn:microsoft.com/office/officeart/2005/8/layout/process1"/>
    <dgm:cxn modelId="{805A32C9-0A80-4D97-9BC6-C4B970B9FD47}" type="presParOf" srcId="{649E8E1E-7C39-4607-8A0C-B1D31E38D796}" destId="{926DF8DD-FBF4-4283-8395-B9D9F7140CD1}" srcOrd="0" destOrd="0" presId="urn:microsoft.com/office/officeart/2005/8/layout/process1"/>
    <dgm:cxn modelId="{2495EBD6-CA50-4384-B018-0EB58B9973C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FBB2C4-2ECE-4A59-A489-6916D066C280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A2834F1-75C9-4FEC-9665-A41124E68DF9}" type="presOf" srcId="{C6B0E494-D484-45A2-8A79-D626B184590D}" destId="{DA3D8AAE-520B-4F49-8D08-5B94F6DF5DB4}" srcOrd="0" destOrd="0" presId="urn:microsoft.com/office/officeart/2005/8/layout/process1"/>
    <dgm:cxn modelId="{23E9BDC3-44D1-4889-A31B-8DF54FE9DA25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1D7FC721-5E4E-46CF-9D58-D2E8DFD1F8EF}" type="presOf" srcId="{474C3D42-4995-4743-9706-AB5926593579}" destId="{649E8E1E-7C39-4607-8A0C-B1D31E38D796}" srcOrd="0" destOrd="0" presId="urn:microsoft.com/office/officeart/2005/8/layout/process1"/>
    <dgm:cxn modelId="{92184472-5E96-477E-8B66-398A970FC6E2}" type="presOf" srcId="{CD6CABCA-8565-485D-85F6-F7C2C332E0E4}" destId="{6986467A-C0D1-43AA-9734-52FCA129C1F7}" srcOrd="0" destOrd="0" presId="urn:microsoft.com/office/officeart/2005/8/layout/process1"/>
    <dgm:cxn modelId="{669CB9A7-4F83-44A0-989F-900AB779D34C}" type="presParOf" srcId="{6986467A-C0D1-43AA-9734-52FCA129C1F7}" destId="{DA3D8AAE-520B-4F49-8D08-5B94F6DF5DB4}" srcOrd="0" destOrd="0" presId="urn:microsoft.com/office/officeart/2005/8/layout/process1"/>
    <dgm:cxn modelId="{CDFBDFFB-0212-4068-8166-A99CAA04B564}" type="presParOf" srcId="{6986467A-C0D1-43AA-9734-52FCA129C1F7}" destId="{649E8E1E-7C39-4607-8A0C-B1D31E38D796}" srcOrd="1" destOrd="0" presId="urn:microsoft.com/office/officeart/2005/8/layout/process1"/>
    <dgm:cxn modelId="{98D1A248-A02E-4D47-AF52-3BEA631C7A23}" type="presParOf" srcId="{649E8E1E-7C39-4607-8A0C-B1D31E38D796}" destId="{926DF8DD-FBF4-4283-8395-B9D9F7140CD1}" srcOrd="0" destOrd="0" presId="urn:microsoft.com/office/officeart/2005/8/layout/process1"/>
    <dgm:cxn modelId="{87A9BF89-B045-42B3-8638-F9F5BCAE3D05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2D1D99-D30B-4EB8-80ED-0ED9B29DDCCB}" type="presOf" srcId="{EC97CFD3-B50D-412F-AD05-4BA09AB7B7BC}" destId="{B2FAFBA9-1BB2-41DE-B8E9-E459D2B7FF31}" srcOrd="0" destOrd="0" presId="urn:microsoft.com/office/officeart/2005/8/layout/process1"/>
    <dgm:cxn modelId="{5A448DE1-2979-432A-98EA-EDC3FD2235DC}" type="presOf" srcId="{474C3D42-4995-4743-9706-AB5926593579}" destId="{649E8E1E-7C39-4607-8A0C-B1D31E38D796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79F80E2-6635-470D-BAC5-A38E8B445367}" type="presOf" srcId="{CD6CABCA-8565-485D-85F6-F7C2C332E0E4}" destId="{6986467A-C0D1-43AA-9734-52FCA129C1F7}" srcOrd="0" destOrd="0" presId="urn:microsoft.com/office/officeart/2005/8/layout/process1"/>
    <dgm:cxn modelId="{44C6F04D-DABD-437E-8CBB-3915D34134F9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079074B9-101C-40C5-886C-7CF374311C8E}" type="presOf" srcId="{C6B0E494-D484-45A2-8A79-D626B184590D}" destId="{DA3D8AAE-520B-4F49-8D08-5B94F6DF5DB4}" srcOrd="0" destOrd="0" presId="urn:microsoft.com/office/officeart/2005/8/layout/process1"/>
    <dgm:cxn modelId="{660DFEF3-4846-4975-A5D6-74BF23A06681}" type="presParOf" srcId="{6986467A-C0D1-43AA-9734-52FCA129C1F7}" destId="{DA3D8AAE-520B-4F49-8D08-5B94F6DF5DB4}" srcOrd="0" destOrd="0" presId="urn:microsoft.com/office/officeart/2005/8/layout/process1"/>
    <dgm:cxn modelId="{A143B029-69C8-4DE5-8035-4D78A5C65527}" type="presParOf" srcId="{6986467A-C0D1-43AA-9734-52FCA129C1F7}" destId="{649E8E1E-7C39-4607-8A0C-B1D31E38D796}" srcOrd="1" destOrd="0" presId="urn:microsoft.com/office/officeart/2005/8/layout/process1"/>
    <dgm:cxn modelId="{39B08540-32C6-4A87-8571-09DAFF2FEA5A}" type="presParOf" srcId="{649E8E1E-7C39-4607-8A0C-B1D31E38D796}" destId="{926DF8DD-FBF4-4283-8395-B9D9F7140CD1}" srcOrd="0" destOrd="0" presId="urn:microsoft.com/office/officeart/2005/8/layout/process1"/>
    <dgm:cxn modelId="{5E21748B-1BE2-4150-860C-E9632F8F368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2FE99CF-9D4A-4F5D-9EC0-CB2EB875E6AA}" type="presOf" srcId="{C6B0E494-D484-45A2-8A79-D626B184590D}" destId="{DA3D8AAE-520B-4F49-8D08-5B94F6DF5DB4}" srcOrd="0" destOrd="0" presId="urn:microsoft.com/office/officeart/2005/8/layout/process1"/>
    <dgm:cxn modelId="{1B726190-09FE-4A28-813D-1B9314459E4B}" type="presOf" srcId="{474C3D42-4995-4743-9706-AB5926593579}" destId="{926DF8DD-FBF4-4283-8395-B9D9F7140CD1}" srcOrd="1" destOrd="0" presId="urn:microsoft.com/office/officeart/2005/8/layout/process1"/>
    <dgm:cxn modelId="{22EBB593-B033-4442-8887-01D5E883AD64}" type="presOf" srcId="{474C3D42-4995-4743-9706-AB5926593579}" destId="{649E8E1E-7C39-4607-8A0C-B1D31E38D796}" srcOrd="0" destOrd="0" presId="urn:microsoft.com/office/officeart/2005/8/layout/process1"/>
    <dgm:cxn modelId="{19440686-E1FD-48D0-ADEE-EE98D43E905A}" type="presOf" srcId="{EC97CFD3-B50D-412F-AD05-4BA09AB7B7BC}" destId="{B2FAFBA9-1BB2-41DE-B8E9-E459D2B7FF31}" srcOrd="0" destOrd="0" presId="urn:microsoft.com/office/officeart/2005/8/layout/process1"/>
    <dgm:cxn modelId="{2779DC3E-8CE0-4FB5-A280-0C06D3495A6A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65424CF3-33C7-4094-BD3A-0F89B4D7E317}" type="presParOf" srcId="{6986467A-C0D1-43AA-9734-52FCA129C1F7}" destId="{DA3D8AAE-520B-4F49-8D08-5B94F6DF5DB4}" srcOrd="0" destOrd="0" presId="urn:microsoft.com/office/officeart/2005/8/layout/process1"/>
    <dgm:cxn modelId="{658FB6E0-EF4D-407A-A666-254EDDB62A6F}" type="presParOf" srcId="{6986467A-C0D1-43AA-9734-52FCA129C1F7}" destId="{649E8E1E-7C39-4607-8A0C-B1D31E38D796}" srcOrd="1" destOrd="0" presId="urn:microsoft.com/office/officeart/2005/8/layout/process1"/>
    <dgm:cxn modelId="{F2ABFF2B-8ACB-4013-9BDC-72562816FCC2}" type="presParOf" srcId="{649E8E1E-7C39-4607-8A0C-B1D31E38D796}" destId="{926DF8DD-FBF4-4283-8395-B9D9F7140CD1}" srcOrd="0" destOrd="0" presId="urn:microsoft.com/office/officeart/2005/8/layout/process1"/>
    <dgm:cxn modelId="{800EE158-346B-4FBF-8E35-F15F20877A8F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7A8A00-8E4B-4D9E-8EDA-A1577BC9327C}" type="presOf" srcId="{EC97CFD3-B50D-412F-AD05-4BA09AB7B7BC}" destId="{B2FAFBA9-1BB2-41DE-B8E9-E459D2B7FF31}" srcOrd="0" destOrd="0" presId="urn:microsoft.com/office/officeart/2005/8/layout/process1"/>
    <dgm:cxn modelId="{FBB566F8-50FF-47FE-8925-6E8E40991651}" type="presOf" srcId="{CD6CABCA-8565-485D-85F6-F7C2C332E0E4}" destId="{6986467A-C0D1-43AA-9734-52FCA129C1F7}" srcOrd="0" destOrd="0" presId="urn:microsoft.com/office/officeart/2005/8/layout/process1"/>
    <dgm:cxn modelId="{3348AF25-E5A7-408E-AD0E-1CB11BBFAFC4}" type="presOf" srcId="{474C3D42-4995-4743-9706-AB5926593579}" destId="{649E8E1E-7C39-4607-8A0C-B1D31E38D796}" srcOrd="0" destOrd="0" presId="urn:microsoft.com/office/officeart/2005/8/layout/process1"/>
    <dgm:cxn modelId="{FE946E6A-98D3-4199-AB45-466BA87745E7}" type="presOf" srcId="{C6B0E494-D484-45A2-8A79-D626B184590D}" destId="{DA3D8AAE-520B-4F49-8D08-5B94F6DF5DB4}" srcOrd="0" destOrd="0" presId="urn:microsoft.com/office/officeart/2005/8/layout/process1"/>
    <dgm:cxn modelId="{67C740B0-7412-47C8-85DF-96BFBC32F8AF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63D4C9A-C7C4-4DB3-ADE1-0E53F58EEF15}" type="presParOf" srcId="{6986467A-C0D1-43AA-9734-52FCA129C1F7}" destId="{DA3D8AAE-520B-4F49-8D08-5B94F6DF5DB4}" srcOrd="0" destOrd="0" presId="urn:microsoft.com/office/officeart/2005/8/layout/process1"/>
    <dgm:cxn modelId="{EB4B6594-64B7-4BC3-ADEC-220BBE920FD4}" type="presParOf" srcId="{6986467A-C0D1-43AA-9734-52FCA129C1F7}" destId="{649E8E1E-7C39-4607-8A0C-B1D31E38D796}" srcOrd="1" destOrd="0" presId="urn:microsoft.com/office/officeart/2005/8/layout/process1"/>
    <dgm:cxn modelId="{679F38B2-6881-43E2-B0E6-A9ADAD41FBB5}" type="presParOf" srcId="{649E8E1E-7C39-4607-8A0C-B1D31E38D796}" destId="{926DF8DD-FBF4-4283-8395-B9D9F7140CD1}" srcOrd="0" destOrd="0" presId="urn:microsoft.com/office/officeart/2005/8/layout/process1"/>
    <dgm:cxn modelId="{C3E6704B-B30C-4A2F-8A48-6FFA2A21458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18BCF5-1EE8-4274-8239-A149C75C63EF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F8978C90-0D3E-4A16-9B0C-91C37E3282CA}" type="presOf" srcId="{C6B0E494-D484-45A2-8A79-D626B184590D}" destId="{DA3D8AAE-520B-4F49-8D08-5B94F6DF5DB4}" srcOrd="0" destOrd="0" presId="urn:microsoft.com/office/officeart/2005/8/layout/process1"/>
    <dgm:cxn modelId="{414C5169-7896-45D3-94E5-8C77708B0E18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79F769A-4D53-4234-AF14-ED6682641EE8}" type="presOf" srcId="{EC97CFD3-B50D-412F-AD05-4BA09AB7B7BC}" destId="{B2FAFBA9-1BB2-41DE-B8E9-E459D2B7FF31}" srcOrd="0" destOrd="0" presId="urn:microsoft.com/office/officeart/2005/8/layout/process1"/>
    <dgm:cxn modelId="{210A9C39-87D5-4DF5-ACDF-456467B1BFC1}" type="presOf" srcId="{474C3D42-4995-4743-9706-AB5926593579}" destId="{649E8E1E-7C39-4607-8A0C-B1D31E38D796}" srcOrd="0" destOrd="0" presId="urn:microsoft.com/office/officeart/2005/8/layout/process1"/>
    <dgm:cxn modelId="{2219DAFC-BC8B-4D5F-BC91-BE0187CA724C}" type="presParOf" srcId="{6986467A-C0D1-43AA-9734-52FCA129C1F7}" destId="{DA3D8AAE-520B-4F49-8D08-5B94F6DF5DB4}" srcOrd="0" destOrd="0" presId="urn:microsoft.com/office/officeart/2005/8/layout/process1"/>
    <dgm:cxn modelId="{5DB284F9-2449-4D7D-8146-A2E41DB2AD18}" type="presParOf" srcId="{6986467A-C0D1-43AA-9734-52FCA129C1F7}" destId="{649E8E1E-7C39-4607-8A0C-B1D31E38D796}" srcOrd="1" destOrd="0" presId="urn:microsoft.com/office/officeart/2005/8/layout/process1"/>
    <dgm:cxn modelId="{EF6D272B-48FF-4252-B203-768F4AA8AB1E}" type="presParOf" srcId="{649E8E1E-7C39-4607-8A0C-B1D31E38D796}" destId="{926DF8DD-FBF4-4283-8395-B9D9F7140CD1}" srcOrd="0" destOrd="0" presId="urn:microsoft.com/office/officeart/2005/8/layout/process1"/>
    <dgm:cxn modelId="{C39533E2-CE5A-400C-B306-A2E43971390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54E03266-2526-40CC-8506-3E8B1D418F78}" type="presOf" srcId="{CD6CABCA-8565-485D-85F6-F7C2C332E0E4}" destId="{6986467A-C0D1-43AA-9734-52FCA129C1F7}" srcOrd="0" destOrd="0" presId="urn:microsoft.com/office/officeart/2005/8/layout/process1"/>
    <dgm:cxn modelId="{B8BA1823-236A-4367-9D4C-F6C9896AAFD3}" type="presOf" srcId="{474C3D42-4995-4743-9706-AB5926593579}" destId="{926DF8DD-FBF4-4283-8395-B9D9F7140CD1}" srcOrd="1" destOrd="0" presId="urn:microsoft.com/office/officeart/2005/8/layout/process1"/>
    <dgm:cxn modelId="{C3493977-D1AC-4174-8A74-B797EBF4BC3C}" type="presOf" srcId="{EC97CFD3-B50D-412F-AD05-4BA09AB7B7BC}" destId="{B2FAFBA9-1BB2-41DE-B8E9-E459D2B7FF31}" srcOrd="0" destOrd="0" presId="urn:microsoft.com/office/officeart/2005/8/layout/process1"/>
    <dgm:cxn modelId="{4BEC3AD5-F1BA-455B-BE80-56057CA331BB}" type="presOf" srcId="{C6B0E494-D484-45A2-8A79-D626B184590D}" destId="{DA3D8AAE-520B-4F49-8D08-5B94F6DF5DB4}" srcOrd="0" destOrd="0" presId="urn:microsoft.com/office/officeart/2005/8/layout/process1"/>
    <dgm:cxn modelId="{1B11521D-061E-48ED-A14B-CE4E837116AC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E270A78-C621-480B-A432-C28F993E5BA3}" type="presParOf" srcId="{6986467A-C0D1-43AA-9734-52FCA129C1F7}" destId="{DA3D8AAE-520B-4F49-8D08-5B94F6DF5DB4}" srcOrd="0" destOrd="0" presId="urn:microsoft.com/office/officeart/2005/8/layout/process1"/>
    <dgm:cxn modelId="{A05A0491-760A-4F3C-8855-FB1A24DAAFDD}" type="presParOf" srcId="{6986467A-C0D1-43AA-9734-52FCA129C1F7}" destId="{649E8E1E-7C39-4607-8A0C-B1D31E38D796}" srcOrd="1" destOrd="0" presId="urn:microsoft.com/office/officeart/2005/8/layout/process1"/>
    <dgm:cxn modelId="{C8CAB0D1-8E69-4E3F-B379-C91E2697D528}" type="presParOf" srcId="{649E8E1E-7C39-4607-8A0C-B1D31E38D796}" destId="{926DF8DD-FBF4-4283-8395-B9D9F7140CD1}" srcOrd="0" destOrd="0" presId="urn:microsoft.com/office/officeart/2005/8/layout/process1"/>
    <dgm:cxn modelId="{47F01988-4F2A-46C6-9AF7-9B8FD920F99A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Instructed students why what the were doing was wrong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16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 custLinFactNeighborX="580" custLinFactNeighborY="-181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73FE3D-B955-4092-8B28-25A4385706F7}" type="presOf" srcId="{C6B0E494-D484-45A2-8A79-D626B184590D}" destId="{DA3D8AAE-520B-4F49-8D08-5B94F6DF5DB4}" srcOrd="0" destOrd="0" presId="urn:microsoft.com/office/officeart/2005/8/layout/process1"/>
    <dgm:cxn modelId="{D0CC52EF-9FCF-4F1D-8631-0337E36C16B5}" type="presOf" srcId="{474C3D42-4995-4743-9706-AB5926593579}" destId="{649E8E1E-7C39-4607-8A0C-B1D31E38D796}" srcOrd="0" destOrd="0" presId="urn:microsoft.com/office/officeart/2005/8/layout/process1"/>
    <dgm:cxn modelId="{5B7BD614-7E38-4AB2-B9CE-94081D9C224F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2CA81AB2-6EF9-419F-B543-849CBE297DA7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AB31418-0401-48EC-A746-6083F2867513}" type="presOf" srcId="{EC97CFD3-B50D-412F-AD05-4BA09AB7B7BC}" destId="{B2FAFBA9-1BB2-41DE-B8E9-E459D2B7FF31}" srcOrd="0" destOrd="0" presId="urn:microsoft.com/office/officeart/2005/8/layout/process1"/>
    <dgm:cxn modelId="{47DDBF78-9714-4A90-9330-5178B0564F2B}" type="presParOf" srcId="{6986467A-C0D1-43AA-9734-52FCA129C1F7}" destId="{DA3D8AAE-520B-4F49-8D08-5B94F6DF5DB4}" srcOrd="0" destOrd="0" presId="urn:microsoft.com/office/officeart/2005/8/layout/process1"/>
    <dgm:cxn modelId="{A2F7D5BA-63C0-49A7-A794-7C8FC335A3F3}" type="presParOf" srcId="{6986467A-C0D1-43AA-9734-52FCA129C1F7}" destId="{649E8E1E-7C39-4607-8A0C-B1D31E38D796}" srcOrd="1" destOrd="0" presId="urn:microsoft.com/office/officeart/2005/8/layout/process1"/>
    <dgm:cxn modelId="{24A85B47-A101-4E8F-A028-416A39FDE1A1}" type="presParOf" srcId="{649E8E1E-7C39-4607-8A0C-B1D31E38D796}" destId="{926DF8DD-FBF4-4283-8395-B9D9F7140CD1}" srcOrd="0" destOrd="0" presId="urn:microsoft.com/office/officeart/2005/8/layout/process1"/>
    <dgm:cxn modelId="{88A9B4CE-EB4E-4428-9A96-167BFB4BC3A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616D7F-9CE8-4692-B5EF-8BE1F6610CD9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AF7A814A-438E-4AE9-A153-DD6573FEA448}" type="presOf" srcId="{474C3D42-4995-4743-9706-AB5926593579}" destId="{649E8E1E-7C39-4607-8A0C-B1D31E38D796}" srcOrd="0" destOrd="0" presId="urn:microsoft.com/office/officeart/2005/8/layout/process1"/>
    <dgm:cxn modelId="{7098F6A3-2BD6-4162-A958-FFCD899A2484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6EB43F4B-1A2B-4176-B03A-C15BC9279D7E}" type="presOf" srcId="{EC97CFD3-B50D-412F-AD05-4BA09AB7B7BC}" destId="{B2FAFBA9-1BB2-41DE-B8E9-E459D2B7FF31}" srcOrd="0" destOrd="0" presId="urn:microsoft.com/office/officeart/2005/8/layout/process1"/>
    <dgm:cxn modelId="{6AEF1351-6A6E-442F-8875-0DACEA6BFEAD}" type="presOf" srcId="{474C3D42-4995-4743-9706-AB5926593579}" destId="{926DF8DD-FBF4-4283-8395-B9D9F7140CD1}" srcOrd="1" destOrd="0" presId="urn:microsoft.com/office/officeart/2005/8/layout/process1"/>
    <dgm:cxn modelId="{179F2A8B-336F-4FA1-AADB-5777F339FDD7}" type="presParOf" srcId="{6986467A-C0D1-43AA-9734-52FCA129C1F7}" destId="{DA3D8AAE-520B-4F49-8D08-5B94F6DF5DB4}" srcOrd="0" destOrd="0" presId="urn:microsoft.com/office/officeart/2005/8/layout/process1"/>
    <dgm:cxn modelId="{0D12D32C-EF5A-4970-A3DF-B15F1CEB636C}" type="presParOf" srcId="{6986467A-C0D1-43AA-9734-52FCA129C1F7}" destId="{649E8E1E-7C39-4607-8A0C-B1D31E38D796}" srcOrd="1" destOrd="0" presId="urn:microsoft.com/office/officeart/2005/8/layout/process1"/>
    <dgm:cxn modelId="{F2F34D4E-3CC1-4D24-9ACD-81110C2F1EDD}" type="presParOf" srcId="{649E8E1E-7C39-4607-8A0C-B1D31E38D796}" destId="{926DF8DD-FBF4-4283-8395-B9D9F7140CD1}" srcOrd="0" destOrd="0" presId="urn:microsoft.com/office/officeart/2005/8/layout/process1"/>
    <dgm:cxn modelId="{F0784709-F029-4945-B938-F7A144695A5F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2DEE09-9408-4F30-B769-03B4459CFF2A}" type="presOf" srcId="{474C3D42-4995-4743-9706-AB5926593579}" destId="{926DF8DD-FBF4-4283-8395-B9D9F7140CD1}" srcOrd="1" destOrd="0" presId="urn:microsoft.com/office/officeart/2005/8/layout/process1"/>
    <dgm:cxn modelId="{243513EF-B569-4224-86E5-776F8388F627}" type="presOf" srcId="{C6B0E494-D484-45A2-8A79-D626B184590D}" destId="{DA3D8AAE-520B-4F49-8D08-5B94F6DF5DB4}" srcOrd="0" destOrd="0" presId="urn:microsoft.com/office/officeart/2005/8/layout/process1"/>
    <dgm:cxn modelId="{EB83BB34-F1C5-442E-9B46-841540965E2C}" type="presOf" srcId="{CD6CABCA-8565-485D-85F6-F7C2C332E0E4}" destId="{6986467A-C0D1-43AA-9734-52FCA129C1F7}" srcOrd="0" destOrd="0" presId="urn:microsoft.com/office/officeart/2005/8/layout/process1"/>
    <dgm:cxn modelId="{32190F03-95D4-40DD-AA52-304A60985AEE}" type="presOf" srcId="{EC97CFD3-B50D-412F-AD05-4BA09AB7B7BC}" destId="{B2FAFBA9-1BB2-41DE-B8E9-E459D2B7FF31}" srcOrd="0" destOrd="0" presId="urn:microsoft.com/office/officeart/2005/8/layout/process1"/>
    <dgm:cxn modelId="{EF25E7C4-78D7-4761-8B47-46782EA700BA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798DD3B3-CF63-4B67-B214-9B14B82A6371}" type="presParOf" srcId="{6986467A-C0D1-43AA-9734-52FCA129C1F7}" destId="{DA3D8AAE-520B-4F49-8D08-5B94F6DF5DB4}" srcOrd="0" destOrd="0" presId="urn:microsoft.com/office/officeart/2005/8/layout/process1"/>
    <dgm:cxn modelId="{7E9E855C-E36A-4DCD-A561-8F037009261F}" type="presParOf" srcId="{6986467A-C0D1-43AA-9734-52FCA129C1F7}" destId="{649E8E1E-7C39-4607-8A0C-B1D31E38D796}" srcOrd="1" destOrd="0" presId="urn:microsoft.com/office/officeart/2005/8/layout/process1"/>
    <dgm:cxn modelId="{81048437-25FD-40C0-85BB-9A9F5803FF76}" type="presParOf" srcId="{649E8E1E-7C39-4607-8A0C-B1D31E38D796}" destId="{926DF8DD-FBF4-4283-8395-B9D9F7140CD1}" srcOrd="0" destOrd="0" presId="urn:microsoft.com/office/officeart/2005/8/layout/process1"/>
    <dgm:cxn modelId="{52B78B69-3558-4BDD-A318-1CB192D15225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B4B15C-728A-4F7A-B9C7-4502565CD351}" type="presOf" srcId="{474C3D42-4995-4743-9706-AB5926593579}" destId="{649E8E1E-7C39-4607-8A0C-B1D31E38D796}" srcOrd="0" destOrd="0" presId="urn:microsoft.com/office/officeart/2005/8/layout/process1"/>
    <dgm:cxn modelId="{89C35BE5-E3D2-4CEB-91A0-F9B5D582AE1F}" type="presOf" srcId="{C6B0E494-D484-45A2-8A79-D626B184590D}" destId="{DA3D8AAE-520B-4F49-8D08-5B94F6DF5DB4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0D3B11F-180E-4EA8-B06B-76F3989F1D75}" type="presOf" srcId="{EC97CFD3-B50D-412F-AD05-4BA09AB7B7BC}" destId="{B2FAFBA9-1BB2-41DE-B8E9-E459D2B7FF31}" srcOrd="0" destOrd="0" presId="urn:microsoft.com/office/officeart/2005/8/layout/process1"/>
    <dgm:cxn modelId="{FCCD0508-78AC-4FD5-AFC1-F8378E2738D1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1A8F52F8-E7FF-4BEF-B81D-39F5955EA695}" type="presOf" srcId="{474C3D42-4995-4743-9706-AB5926593579}" destId="{926DF8DD-FBF4-4283-8395-B9D9F7140CD1}" srcOrd="1" destOrd="0" presId="urn:microsoft.com/office/officeart/2005/8/layout/process1"/>
    <dgm:cxn modelId="{5D231550-52A0-4DC0-BBFB-7FD58B47CDBC}" type="presParOf" srcId="{6986467A-C0D1-43AA-9734-52FCA129C1F7}" destId="{DA3D8AAE-520B-4F49-8D08-5B94F6DF5DB4}" srcOrd="0" destOrd="0" presId="urn:microsoft.com/office/officeart/2005/8/layout/process1"/>
    <dgm:cxn modelId="{8AAB343C-CB4D-414A-9BDE-E97BFFC1E2F3}" type="presParOf" srcId="{6986467A-C0D1-43AA-9734-52FCA129C1F7}" destId="{649E8E1E-7C39-4607-8A0C-B1D31E38D796}" srcOrd="1" destOrd="0" presId="urn:microsoft.com/office/officeart/2005/8/layout/process1"/>
    <dgm:cxn modelId="{C3E41F06-0736-4AC4-93C2-F45DE2B08A9C}" type="presParOf" srcId="{649E8E1E-7C39-4607-8A0C-B1D31E38D796}" destId="{926DF8DD-FBF4-4283-8395-B9D9F7140CD1}" srcOrd="0" destOrd="0" presId="urn:microsoft.com/office/officeart/2005/8/layout/process1"/>
    <dgm:cxn modelId="{A94DE0FC-BB01-42F6-BE5B-3260455B7400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2E670A-474B-484C-88B4-3D68E8EB492B}" type="presOf" srcId="{474C3D42-4995-4743-9706-AB5926593579}" destId="{926DF8DD-FBF4-4283-8395-B9D9F7140CD1}" srcOrd="1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2531F524-1B3B-48D9-9D35-CDFA0961E433}" type="presOf" srcId="{C6B0E494-D484-45A2-8A79-D626B184590D}" destId="{DA3D8AAE-520B-4F49-8D08-5B94F6DF5DB4}" srcOrd="0" destOrd="0" presId="urn:microsoft.com/office/officeart/2005/8/layout/process1"/>
    <dgm:cxn modelId="{B251F1DB-1BDC-43C4-88DF-497875E7672A}" type="presOf" srcId="{CD6CABCA-8565-485D-85F6-F7C2C332E0E4}" destId="{6986467A-C0D1-43AA-9734-52FCA129C1F7}" srcOrd="0" destOrd="0" presId="urn:microsoft.com/office/officeart/2005/8/layout/process1"/>
    <dgm:cxn modelId="{6B69D203-73D1-4F11-A497-1DF9D3BCD23F}" type="presOf" srcId="{474C3D42-4995-4743-9706-AB5926593579}" destId="{649E8E1E-7C39-4607-8A0C-B1D31E38D796}" srcOrd="0" destOrd="0" presId="urn:microsoft.com/office/officeart/2005/8/layout/process1"/>
    <dgm:cxn modelId="{3452F8D3-468B-4C5E-BF3C-4136DA1569A3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8983E29B-3D02-450B-8924-F7DA2E83B566}" type="presParOf" srcId="{6986467A-C0D1-43AA-9734-52FCA129C1F7}" destId="{DA3D8AAE-520B-4F49-8D08-5B94F6DF5DB4}" srcOrd="0" destOrd="0" presId="urn:microsoft.com/office/officeart/2005/8/layout/process1"/>
    <dgm:cxn modelId="{F333F0A4-2037-47C0-B274-F297FC14F532}" type="presParOf" srcId="{6986467A-C0D1-43AA-9734-52FCA129C1F7}" destId="{649E8E1E-7C39-4607-8A0C-B1D31E38D796}" srcOrd="1" destOrd="0" presId="urn:microsoft.com/office/officeart/2005/8/layout/process1"/>
    <dgm:cxn modelId="{78D98F5C-280B-4E0D-84FA-DAF30DDF8744}" type="presParOf" srcId="{649E8E1E-7C39-4607-8A0C-B1D31E38D796}" destId="{926DF8DD-FBF4-4283-8395-B9D9F7140CD1}" srcOrd="0" destOrd="0" presId="urn:microsoft.com/office/officeart/2005/8/layout/process1"/>
    <dgm:cxn modelId="{BD3E9672-AA0A-4B46-A3FA-DE5334F3F73C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D1F791CA-6AF3-4A98-AFB2-D18E2AF91575}" type="presOf" srcId="{C6B0E494-D484-45A2-8A79-D626B184590D}" destId="{DA3D8AAE-520B-4F49-8D08-5B94F6DF5DB4}" srcOrd="0" destOrd="0" presId="urn:microsoft.com/office/officeart/2005/8/layout/process1"/>
    <dgm:cxn modelId="{EAA02A8D-6C76-41EC-9D2C-7FA381CF0095}" type="presOf" srcId="{474C3D42-4995-4743-9706-AB5926593579}" destId="{926DF8DD-FBF4-4283-8395-B9D9F7140CD1}" srcOrd="1" destOrd="0" presId="urn:microsoft.com/office/officeart/2005/8/layout/process1"/>
    <dgm:cxn modelId="{8442BF12-B0E4-4905-9129-3CBD13408826}" type="presOf" srcId="{474C3D42-4995-4743-9706-AB5926593579}" destId="{649E8E1E-7C39-4607-8A0C-B1D31E38D796}" srcOrd="0" destOrd="0" presId="urn:microsoft.com/office/officeart/2005/8/layout/process1"/>
    <dgm:cxn modelId="{440F4B05-54D2-4D1B-A805-773D651B822B}" type="presOf" srcId="{CD6CABCA-8565-485D-85F6-F7C2C332E0E4}" destId="{6986467A-C0D1-43AA-9734-52FCA129C1F7}" srcOrd="0" destOrd="0" presId="urn:microsoft.com/office/officeart/2005/8/layout/process1"/>
    <dgm:cxn modelId="{58BA6E86-8D00-44F6-8CDE-FEEED18D18B1}" type="presOf" srcId="{EC97CFD3-B50D-412F-AD05-4BA09AB7B7BC}" destId="{B2FAFBA9-1BB2-41DE-B8E9-E459D2B7FF31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D7290143-FD0F-47EA-9912-DA097E98DEF7}" type="presParOf" srcId="{6986467A-C0D1-43AA-9734-52FCA129C1F7}" destId="{DA3D8AAE-520B-4F49-8D08-5B94F6DF5DB4}" srcOrd="0" destOrd="0" presId="urn:microsoft.com/office/officeart/2005/8/layout/process1"/>
    <dgm:cxn modelId="{59F1BC9C-21B0-40F6-A9AD-0329CD93DE62}" type="presParOf" srcId="{6986467A-C0D1-43AA-9734-52FCA129C1F7}" destId="{649E8E1E-7C39-4607-8A0C-B1D31E38D796}" srcOrd="1" destOrd="0" presId="urn:microsoft.com/office/officeart/2005/8/layout/process1"/>
    <dgm:cxn modelId="{381FB82B-AF62-481E-AC3D-30C8A97A9058}" type="presParOf" srcId="{649E8E1E-7C39-4607-8A0C-B1D31E38D796}" destId="{926DF8DD-FBF4-4283-8395-B9D9F7140CD1}" srcOrd="0" destOrd="0" presId="urn:microsoft.com/office/officeart/2005/8/layout/process1"/>
    <dgm:cxn modelId="{8AC1BFE0-D2A2-4775-B6B7-8AFD7AB5B16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7E2B3AE-95BA-436F-B20C-C3EADA717B35}" type="presOf" srcId="{EC97CFD3-B50D-412F-AD05-4BA09AB7B7BC}" destId="{B2FAFBA9-1BB2-41DE-B8E9-E459D2B7FF31}" srcOrd="0" destOrd="0" presId="urn:microsoft.com/office/officeart/2005/8/layout/process1"/>
    <dgm:cxn modelId="{E9DCEE0F-5FB0-4570-8DE9-B618D34DFD85}" type="presOf" srcId="{C6B0E494-D484-45A2-8A79-D626B184590D}" destId="{DA3D8AAE-520B-4F49-8D08-5B94F6DF5DB4}" srcOrd="0" destOrd="0" presId="urn:microsoft.com/office/officeart/2005/8/layout/process1"/>
    <dgm:cxn modelId="{93501654-B278-4C64-871C-3711A09F890B}" type="presOf" srcId="{474C3D42-4995-4743-9706-AB5926593579}" destId="{649E8E1E-7C39-4607-8A0C-B1D31E38D796}" srcOrd="0" destOrd="0" presId="urn:microsoft.com/office/officeart/2005/8/layout/process1"/>
    <dgm:cxn modelId="{EE181FA8-35DE-4817-B706-472B8A70639A}" type="presOf" srcId="{474C3D42-4995-4743-9706-AB5926593579}" destId="{926DF8DD-FBF4-4283-8395-B9D9F7140CD1}" srcOrd="1" destOrd="0" presId="urn:microsoft.com/office/officeart/2005/8/layout/process1"/>
    <dgm:cxn modelId="{99A19E2E-E51C-4008-9E96-0808302658B6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29069F33-E288-41F2-B290-F116E030B867}" type="presParOf" srcId="{6986467A-C0D1-43AA-9734-52FCA129C1F7}" destId="{DA3D8AAE-520B-4F49-8D08-5B94F6DF5DB4}" srcOrd="0" destOrd="0" presId="urn:microsoft.com/office/officeart/2005/8/layout/process1"/>
    <dgm:cxn modelId="{214C9D37-3483-48D9-9867-F2993C13FC85}" type="presParOf" srcId="{6986467A-C0D1-43AA-9734-52FCA129C1F7}" destId="{649E8E1E-7C39-4607-8A0C-B1D31E38D796}" srcOrd="1" destOrd="0" presId="urn:microsoft.com/office/officeart/2005/8/layout/process1"/>
    <dgm:cxn modelId="{4B5543B9-9F98-43A5-B479-FDBFB1E16071}" type="presParOf" srcId="{649E8E1E-7C39-4607-8A0C-B1D31E38D796}" destId="{926DF8DD-FBF4-4283-8395-B9D9F7140CD1}" srcOrd="0" destOrd="0" presId="urn:microsoft.com/office/officeart/2005/8/layout/process1"/>
    <dgm:cxn modelId="{34376791-5478-4712-A9D4-D71E3B657250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608D7E-C153-4783-BA32-6E9F934EE637}" type="presOf" srcId="{CD6CABCA-8565-485D-85F6-F7C2C332E0E4}" destId="{6986467A-C0D1-43AA-9734-52FCA129C1F7}" srcOrd="0" destOrd="0" presId="urn:microsoft.com/office/officeart/2005/8/layout/process1"/>
    <dgm:cxn modelId="{01D52DFE-2281-4AAA-803D-A8DD567C7A96}" type="presOf" srcId="{474C3D42-4995-4743-9706-AB5926593579}" destId="{926DF8DD-FBF4-4283-8395-B9D9F7140CD1}" srcOrd="1" destOrd="0" presId="urn:microsoft.com/office/officeart/2005/8/layout/process1"/>
    <dgm:cxn modelId="{21452A9C-920D-4CDD-BCBF-9ADD509301B8}" type="presOf" srcId="{474C3D42-4995-4743-9706-AB5926593579}" destId="{649E8E1E-7C39-4607-8A0C-B1D31E38D796}" srcOrd="0" destOrd="0" presId="urn:microsoft.com/office/officeart/2005/8/layout/process1"/>
    <dgm:cxn modelId="{61BD8A0D-332A-44D3-BA3B-26D7E02DDDD6}" type="presOf" srcId="{EC97CFD3-B50D-412F-AD05-4BA09AB7B7BC}" destId="{B2FAFBA9-1BB2-41DE-B8E9-E459D2B7FF31}" srcOrd="0" destOrd="0" presId="urn:microsoft.com/office/officeart/2005/8/layout/process1"/>
    <dgm:cxn modelId="{8498D3CA-91E8-4461-BD55-E4E1EF75EF8C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38FBB997-8BF5-4B17-82CB-B165F4CFCA3D}" type="presParOf" srcId="{6986467A-C0D1-43AA-9734-52FCA129C1F7}" destId="{DA3D8AAE-520B-4F49-8D08-5B94F6DF5DB4}" srcOrd="0" destOrd="0" presId="urn:microsoft.com/office/officeart/2005/8/layout/process1"/>
    <dgm:cxn modelId="{2702F3EE-B343-44FC-A820-FA8F1A5507EF}" type="presParOf" srcId="{6986467A-C0D1-43AA-9734-52FCA129C1F7}" destId="{649E8E1E-7C39-4607-8A0C-B1D31E38D796}" srcOrd="1" destOrd="0" presId="urn:microsoft.com/office/officeart/2005/8/layout/process1"/>
    <dgm:cxn modelId="{59683C73-6DDB-4874-B252-7D414DB2FCE8}" type="presParOf" srcId="{649E8E1E-7C39-4607-8A0C-B1D31E38D796}" destId="{926DF8DD-FBF4-4283-8395-B9D9F7140CD1}" srcOrd="0" destOrd="0" presId="urn:microsoft.com/office/officeart/2005/8/layout/process1"/>
    <dgm:cxn modelId="{F0DE96C0-A8F0-4FE2-B745-904153643B23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Neither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Spoken to the other students about bullying too </a:t>
          </a:r>
        </a:p>
        <a:p>
          <a:r>
            <a:rPr lang="en-US" dirty="0" smtClean="0"/>
            <a:t>Watched students more closely on the playground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AFC77D-4547-4C01-A3AA-C47A74CEBB1A}" type="presOf" srcId="{C6B0E494-D484-45A2-8A79-D626B184590D}" destId="{DA3D8AAE-520B-4F49-8D08-5B94F6DF5DB4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3F115E38-7C9D-479E-8934-B1A91EF423E2}" type="presOf" srcId="{EC97CFD3-B50D-412F-AD05-4BA09AB7B7BC}" destId="{B2FAFBA9-1BB2-41DE-B8E9-E459D2B7FF31}" srcOrd="0" destOrd="0" presId="urn:microsoft.com/office/officeart/2005/8/layout/process1"/>
    <dgm:cxn modelId="{367621F1-EA2A-49FB-8728-351B2490BD61}" type="presOf" srcId="{CD6CABCA-8565-485D-85F6-F7C2C332E0E4}" destId="{6986467A-C0D1-43AA-9734-52FCA129C1F7}" srcOrd="0" destOrd="0" presId="urn:microsoft.com/office/officeart/2005/8/layout/process1"/>
    <dgm:cxn modelId="{611CDB52-82DF-408A-993F-473DD1121002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C204929E-8EC1-45C6-8EBD-8D7AB4D58C82}" type="presOf" srcId="{474C3D42-4995-4743-9706-AB5926593579}" destId="{649E8E1E-7C39-4607-8A0C-B1D31E38D796}" srcOrd="0" destOrd="0" presId="urn:microsoft.com/office/officeart/2005/8/layout/process1"/>
    <dgm:cxn modelId="{F487469C-4AF7-45B8-840C-9BB3B73014F1}" type="presParOf" srcId="{6986467A-C0D1-43AA-9734-52FCA129C1F7}" destId="{DA3D8AAE-520B-4F49-8D08-5B94F6DF5DB4}" srcOrd="0" destOrd="0" presId="urn:microsoft.com/office/officeart/2005/8/layout/process1"/>
    <dgm:cxn modelId="{BB0367BC-FEE5-4627-84BE-AC3815540845}" type="presParOf" srcId="{6986467A-C0D1-43AA-9734-52FCA129C1F7}" destId="{649E8E1E-7C39-4607-8A0C-B1D31E38D796}" srcOrd="1" destOrd="0" presId="urn:microsoft.com/office/officeart/2005/8/layout/process1"/>
    <dgm:cxn modelId="{0FA8EF99-32BD-4174-8DB4-3ADE307A50A1}" type="presParOf" srcId="{649E8E1E-7C39-4607-8A0C-B1D31E38D796}" destId="{926DF8DD-FBF4-4283-8395-B9D9F7140CD1}" srcOrd="0" destOrd="0" presId="urn:microsoft.com/office/officeart/2005/8/layout/process1"/>
    <dgm:cxn modelId="{61406631-0B2C-45B3-9379-4017DBD918ED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993CDF-A431-4E26-BBD7-66833A053EF1}" type="presOf" srcId="{CD6CABCA-8565-485D-85F6-F7C2C332E0E4}" destId="{6986467A-C0D1-43AA-9734-52FCA129C1F7}" srcOrd="0" destOrd="0" presId="urn:microsoft.com/office/officeart/2005/8/layout/process1"/>
    <dgm:cxn modelId="{323A80CA-619E-4249-8D2A-21C7EF7A6EDB}" type="presOf" srcId="{EC97CFD3-B50D-412F-AD05-4BA09AB7B7BC}" destId="{B2FAFBA9-1BB2-41DE-B8E9-E459D2B7FF31}" srcOrd="0" destOrd="0" presId="urn:microsoft.com/office/officeart/2005/8/layout/process1"/>
    <dgm:cxn modelId="{5CDAD5C4-F9EB-4A5E-A483-FB4381D5A77D}" type="presOf" srcId="{474C3D42-4995-4743-9706-AB5926593579}" destId="{926DF8DD-FBF4-4283-8395-B9D9F7140CD1}" srcOrd="1" destOrd="0" presId="urn:microsoft.com/office/officeart/2005/8/layout/process1"/>
    <dgm:cxn modelId="{E163D980-E179-498A-8726-446DAF948916}" type="presOf" srcId="{C6B0E494-D484-45A2-8A79-D626B184590D}" destId="{DA3D8AAE-520B-4F49-8D08-5B94F6DF5DB4}" srcOrd="0" destOrd="0" presId="urn:microsoft.com/office/officeart/2005/8/layout/process1"/>
    <dgm:cxn modelId="{9C264660-1605-44C4-809C-2065D93B52B6}" type="presOf" srcId="{474C3D42-4995-4743-9706-AB5926593579}" destId="{649E8E1E-7C39-4607-8A0C-B1D31E38D796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C9771082-2149-41B5-964F-5CD7098F60A8}" type="presParOf" srcId="{6986467A-C0D1-43AA-9734-52FCA129C1F7}" destId="{DA3D8AAE-520B-4F49-8D08-5B94F6DF5DB4}" srcOrd="0" destOrd="0" presId="urn:microsoft.com/office/officeart/2005/8/layout/process1"/>
    <dgm:cxn modelId="{0EDC25A2-9C59-4174-A154-2B3AA523DD3B}" type="presParOf" srcId="{6986467A-C0D1-43AA-9734-52FCA129C1F7}" destId="{649E8E1E-7C39-4607-8A0C-B1D31E38D796}" srcOrd="1" destOrd="0" presId="urn:microsoft.com/office/officeart/2005/8/layout/process1"/>
    <dgm:cxn modelId="{D35FABFD-0560-4637-82B7-C8F3CAE07D65}" type="presParOf" srcId="{649E8E1E-7C39-4607-8A0C-B1D31E38D796}" destId="{926DF8DD-FBF4-4283-8395-B9D9F7140CD1}" srcOrd="0" destOrd="0" presId="urn:microsoft.com/office/officeart/2005/8/layout/process1"/>
    <dgm:cxn modelId="{E25CB911-87CC-485A-AE88-14F435F909CA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0C44B6-A6EA-493B-A749-C78CC78EA22F}" type="presOf" srcId="{474C3D42-4995-4743-9706-AB5926593579}" destId="{649E8E1E-7C39-4607-8A0C-B1D31E38D796}" srcOrd="0" destOrd="0" presId="urn:microsoft.com/office/officeart/2005/8/layout/process1"/>
    <dgm:cxn modelId="{44BD4702-A5B0-4F7E-895D-5B1D2D684C74}" type="presOf" srcId="{CD6CABCA-8565-485D-85F6-F7C2C332E0E4}" destId="{6986467A-C0D1-43AA-9734-52FCA129C1F7}" srcOrd="0" destOrd="0" presId="urn:microsoft.com/office/officeart/2005/8/layout/process1"/>
    <dgm:cxn modelId="{03D1FB17-0927-4607-9AA7-386017019561}" type="presOf" srcId="{474C3D42-4995-4743-9706-AB5926593579}" destId="{926DF8DD-FBF4-4283-8395-B9D9F7140CD1}" srcOrd="1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742F7151-E75A-4367-8E7D-AF1E9E8926EE}" type="presOf" srcId="{C6B0E494-D484-45A2-8A79-D626B184590D}" destId="{DA3D8AAE-520B-4F49-8D08-5B94F6DF5DB4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98F6F2FF-80BD-41A8-8FC2-9432F62A8457}" type="presOf" srcId="{EC97CFD3-B50D-412F-AD05-4BA09AB7B7BC}" destId="{B2FAFBA9-1BB2-41DE-B8E9-E459D2B7FF31}" srcOrd="0" destOrd="0" presId="urn:microsoft.com/office/officeart/2005/8/layout/process1"/>
    <dgm:cxn modelId="{74388302-6BAE-4226-9D0E-1F06BC2F28AF}" type="presParOf" srcId="{6986467A-C0D1-43AA-9734-52FCA129C1F7}" destId="{DA3D8AAE-520B-4F49-8D08-5B94F6DF5DB4}" srcOrd="0" destOrd="0" presId="urn:microsoft.com/office/officeart/2005/8/layout/process1"/>
    <dgm:cxn modelId="{12E4BFB0-67D6-4ABC-935E-578DA2C898F0}" type="presParOf" srcId="{6986467A-C0D1-43AA-9734-52FCA129C1F7}" destId="{649E8E1E-7C39-4607-8A0C-B1D31E38D796}" srcOrd="1" destOrd="0" presId="urn:microsoft.com/office/officeart/2005/8/layout/process1"/>
    <dgm:cxn modelId="{DC29C2D6-61AC-4CD3-8E98-01B8CDC43112}" type="presParOf" srcId="{649E8E1E-7C39-4607-8A0C-B1D31E38D796}" destId="{926DF8DD-FBF4-4283-8395-B9D9F7140CD1}" srcOrd="0" destOrd="0" presId="urn:microsoft.com/office/officeart/2005/8/layout/process1"/>
    <dgm:cxn modelId="{8AE5112B-E293-46EC-9CE1-3921B0E4C4A0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-117" custLinFactNeighborY="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B6524C-D33F-4CC3-8C58-90F06B446C16}" type="presOf" srcId="{EC97CFD3-B50D-412F-AD05-4BA09AB7B7BC}" destId="{B2FAFBA9-1BB2-41DE-B8E9-E459D2B7FF31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E3A0E8A6-6575-4685-B5B8-51D3CA6C80E2}" type="presOf" srcId="{474C3D42-4995-4743-9706-AB5926593579}" destId="{926DF8DD-FBF4-4283-8395-B9D9F7140CD1}" srcOrd="1" destOrd="0" presId="urn:microsoft.com/office/officeart/2005/8/layout/process1"/>
    <dgm:cxn modelId="{54FDC376-207A-4AEE-B1FF-F7DF5C6950B8}" type="presOf" srcId="{C6B0E494-D484-45A2-8A79-D626B184590D}" destId="{DA3D8AAE-520B-4F49-8D08-5B94F6DF5DB4}" srcOrd="0" destOrd="0" presId="urn:microsoft.com/office/officeart/2005/8/layout/process1"/>
    <dgm:cxn modelId="{B9827732-5781-47E3-B603-403059934AAF}" type="presOf" srcId="{CD6CABCA-8565-485D-85F6-F7C2C332E0E4}" destId="{6986467A-C0D1-43AA-9734-52FCA129C1F7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FEE5F4D7-FBA9-4E21-A365-BDCD8F595AEC}" type="presOf" srcId="{474C3D42-4995-4743-9706-AB5926593579}" destId="{649E8E1E-7C39-4607-8A0C-B1D31E38D796}" srcOrd="0" destOrd="0" presId="urn:microsoft.com/office/officeart/2005/8/layout/process1"/>
    <dgm:cxn modelId="{50DA8B1F-BDCD-4BB5-8A6A-8ABCAD89F903}" type="presParOf" srcId="{6986467A-C0D1-43AA-9734-52FCA129C1F7}" destId="{DA3D8AAE-520B-4F49-8D08-5B94F6DF5DB4}" srcOrd="0" destOrd="0" presId="urn:microsoft.com/office/officeart/2005/8/layout/process1"/>
    <dgm:cxn modelId="{9C406F28-CBB7-42AF-8108-25F1AF2BB626}" type="presParOf" srcId="{6986467A-C0D1-43AA-9734-52FCA129C1F7}" destId="{649E8E1E-7C39-4607-8A0C-B1D31E38D796}" srcOrd="1" destOrd="0" presId="urn:microsoft.com/office/officeart/2005/8/layout/process1"/>
    <dgm:cxn modelId="{7CD80B6B-D5B0-4D4A-83DC-7B81EA4F31D7}" type="presParOf" srcId="{649E8E1E-7C39-4607-8A0C-B1D31E38D796}" destId="{926DF8DD-FBF4-4283-8395-B9D9F7140CD1}" srcOrd="0" destOrd="0" presId="urn:microsoft.com/office/officeart/2005/8/layout/process1"/>
    <dgm:cxn modelId="{AB8E5AD5-121E-421F-879E-56F29E24372A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 custLinFactY="89378" custLinFactNeighborX="5955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485CA4-1FE9-4969-83E0-2291106809C1}" type="presOf" srcId="{CD6CABCA-8565-485D-85F6-F7C2C332E0E4}" destId="{6986467A-C0D1-43AA-9734-52FCA129C1F7}" srcOrd="0" destOrd="0" presId="urn:microsoft.com/office/officeart/2005/8/layout/process1"/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4C796DF2-ECB9-423A-B325-DA4F7247A6D8}" type="presOf" srcId="{474C3D42-4995-4743-9706-AB5926593579}" destId="{649E8E1E-7C39-4607-8A0C-B1D31E38D796}" srcOrd="0" destOrd="0" presId="urn:microsoft.com/office/officeart/2005/8/layout/process1"/>
    <dgm:cxn modelId="{8C45B000-BFD2-444C-973A-748905C1F6B8}" type="presOf" srcId="{EC97CFD3-B50D-412F-AD05-4BA09AB7B7BC}" destId="{B2FAFBA9-1BB2-41DE-B8E9-E459D2B7FF31}" srcOrd="0" destOrd="0" presId="urn:microsoft.com/office/officeart/2005/8/layout/process1"/>
    <dgm:cxn modelId="{8AF17D18-126A-47EB-BD17-EBFBAD2066DC}" type="presOf" srcId="{474C3D42-4995-4743-9706-AB5926593579}" destId="{926DF8DD-FBF4-4283-8395-B9D9F7140CD1}" srcOrd="1" destOrd="0" presId="urn:microsoft.com/office/officeart/2005/8/layout/process1"/>
    <dgm:cxn modelId="{A0334EE5-6AB8-40EC-A554-817EDDDC6414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99F7FBE0-E0F7-4D72-9B68-8EC5E606ABA1}" type="presParOf" srcId="{6986467A-C0D1-43AA-9734-52FCA129C1F7}" destId="{DA3D8AAE-520B-4F49-8D08-5B94F6DF5DB4}" srcOrd="0" destOrd="0" presId="urn:microsoft.com/office/officeart/2005/8/layout/process1"/>
    <dgm:cxn modelId="{11636389-4408-4B98-8976-9410122211D8}" type="presParOf" srcId="{6986467A-C0D1-43AA-9734-52FCA129C1F7}" destId="{649E8E1E-7C39-4607-8A0C-B1D31E38D796}" srcOrd="1" destOrd="0" presId="urn:microsoft.com/office/officeart/2005/8/layout/process1"/>
    <dgm:cxn modelId="{134F3D1E-E463-4A0B-9E7B-488ACA1A697B}" type="presParOf" srcId="{649E8E1E-7C39-4607-8A0C-B1D31E38D796}" destId="{926DF8DD-FBF4-4283-8395-B9D9F7140CD1}" srcOrd="0" destOrd="0" presId="urn:microsoft.com/office/officeart/2005/8/layout/process1"/>
    <dgm:cxn modelId="{89ED934C-14A1-423B-9074-5DF200087E4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6CABCA-8565-485D-85F6-F7C2C332E0E4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6B0E494-D484-45A2-8A79-D626B18459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5777CB8C-F0BB-40B8-9ED7-F9126C7A2828}" type="parTrans" cxnId="{815B0A3D-40EC-4E49-A00F-4DE728BE78C0}">
      <dgm:prSet/>
      <dgm:spPr/>
      <dgm:t>
        <a:bodyPr/>
        <a:lstStyle/>
        <a:p>
          <a:endParaRPr lang="en-US"/>
        </a:p>
      </dgm:t>
    </dgm:pt>
    <dgm:pt modelId="{474C3D42-4995-4743-9706-AB5926593579}" type="sibTrans" cxnId="{815B0A3D-40EC-4E49-A00F-4DE728BE78C0}">
      <dgm:prSet/>
      <dgm:spPr/>
      <dgm:t>
        <a:bodyPr/>
        <a:lstStyle/>
        <a:p>
          <a:endParaRPr lang="en-US"/>
        </a:p>
      </dgm:t>
    </dgm:pt>
    <dgm:pt modelId="{EC97CFD3-B50D-412F-AD05-4BA09AB7B7B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9FC26303-9DB6-48E3-AB89-11A973CED886}" type="parTrans" cxnId="{979E3ADB-CE2D-4214-B914-C501CE23DB6B}">
      <dgm:prSet/>
      <dgm:spPr/>
      <dgm:t>
        <a:bodyPr/>
        <a:lstStyle/>
        <a:p>
          <a:endParaRPr lang="en-US"/>
        </a:p>
      </dgm:t>
    </dgm:pt>
    <dgm:pt modelId="{4478794A-E923-4490-A203-36747155DA63}" type="sibTrans" cxnId="{979E3ADB-CE2D-4214-B914-C501CE23DB6B}">
      <dgm:prSet/>
      <dgm:spPr/>
      <dgm:t>
        <a:bodyPr/>
        <a:lstStyle/>
        <a:p>
          <a:endParaRPr lang="en-US"/>
        </a:p>
      </dgm:t>
    </dgm:pt>
    <dgm:pt modelId="{6986467A-C0D1-43AA-9734-52FCA129C1F7}" type="pres">
      <dgm:prSet presAssocID="{CD6CABCA-8565-485D-85F6-F7C2C332E0E4}" presName="Name0" presStyleCnt="0">
        <dgm:presLayoutVars>
          <dgm:dir/>
          <dgm:resizeHandles val="exact"/>
        </dgm:presLayoutVars>
      </dgm:prSet>
      <dgm:spPr/>
    </dgm:pt>
    <dgm:pt modelId="{DA3D8AAE-520B-4F49-8D08-5B94F6DF5DB4}" type="pres">
      <dgm:prSet presAssocID="{C6B0E494-D484-45A2-8A79-D626B184590D}" presName="node" presStyleLbl="node1" presStyleIdx="0" presStyleCnt="2" custLinFactNeighborX="219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8E1E-7C39-4607-8A0C-B1D31E38D796}" type="pres">
      <dgm:prSet presAssocID="{474C3D42-4995-4743-9706-AB592659357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926DF8DD-FBF4-4283-8395-B9D9F7140CD1}" type="pres">
      <dgm:prSet presAssocID="{474C3D42-4995-4743-9706-AB592659357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B2FAFBA9-1BB2-41DE-B8E9-E459D2B7FF31}" type="pres">
      <dgm:prSet presAssocID="{EC97CFD3-B50D-412F-AD05-4BA09AB7B7B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9E3ADB-CE2D-4214-B914-C501CE23DB6B}" srcId="{CD6CABCA-8565-485D-85F6-F7C2C332E0E4}" destId="{EC97CFD3-B50D-412F-AD05-4BA09AB7B7BC}" srcOrd="1" destOrd="0" parTransId="{9FC26303-9DB6-48E3-AB89-11A973CED886}" sibTransId="{4478794A-E923-4490-A203-36747155DA63}"/>
    <dgm:cxn modelId="{558CF4B3-0588-42C1-B6B5-FACC5969A2F7}" type="presOf" srcId="{474C3D42-4995-4743-9706-AB5926593579}" destId="{926DF8DD-FBF4-4283-8395-B9D9F7140CD1}" srcOrd="1" destOrd="0" presId="urn:microsoft.com/office/officeart/2005/8/layout/process1"/>
    <dgm:cxn modelId="{4A47B133-E3A3-42AA-B9FB-6B2EDD90C406}" type="presOf" srcId="{474C3D42-4995-4743-9706-AB5926593579}" destId="{649E8E1E-7C39-4607-8A0C-B1D31E38D796}" srcOrd="0" destOrd="0" presId="urn:microsoft.com/office/officeart/2005/8/layout/process1"/>
    <dgm:cxn modelId="{C8A54AB9-4ED5-4B9A-BEF9-9511EB9BDA10}" type="presOf" srcId="{CD6CABCA-8565-485D-85F6-F7C2C332E0E4}" destId="{6986467A-C0D1-43AA-9734-52FCA129C1F7}" srcOrd="0" destOrd="0" presId="urn:microsoft.com/office/officeart/2005/8/layout/process1"/>
    <dgm:cxn modelId="{83F91F61-9B62-4DD6-9E39-6BF5ECB1CB4E}" type="presOf" srcId="{EC97CFD3-B50D-412F-AD05-4BA09AB7B7BC}" destId="{B2FAFBA9-1BB2-41DE-B8E9-E459D2B7FF31}" srcOrd="0" destOrd="0" presId="urn:microsoft.com/office/officeart/2005/8/layout/process1"/>
    <dgm:cxn modelId="{43226A91-86AB-4D6C-90B3-897B232E598F}" type="presOf" srcId="{C6B0E494-D484-45A2-8A79-D626B184590D}" destId="{DA3D8AAE-520B-4F49-8D08-5B94F6DF5DB4}" srcOrd="0" destOrd="0" presId="urn:microsoft.com/office/officeart/2005/8/layout/process1"/>
    <dgm:cxn modelId="{815B0A3D-40EC-4E49-A00F-4DE728BE78C0}" srcId="{CD6CABCA-8565-485D-85F6-F7C2C332E0E4}" destId="{C6B0E494-D484-45A2-8A79-D626B184590D}" srcOrd="0" destOrd="0" parTransId="{5777CB8C-F0BB-40B8-9ED7-F9126C7A2828}" sibTransId="{474C3D42-4995-4743-9706-AB5926593579}"/>
    <dgm:cxn modelId="{5495B56D-8295-4B85-A638-AAF783D4DBC9}" type="presParOf" srcId="{6986467A-C0D1-43AA-9734-52FCA129C1F7}" destId="{DA3D8AAE-520B-4F49-8D08-5B94F6DF5DB4}" srcOrd="0" destOrd="0" presId="urn:microsoft.com/office/officeart/2005/8/layout/process1"/>
    <dgm:cxn modelId="{CC58A288-762D-49EA-8847-B19697BA1129}" type="presParOf" srcId="{6986467A-C0D1-43AA-9734-52FCA129C1F7}" destId="{649E8E1E-7C39-4607-8A0C-B1D31E38D796}" srcOrd="1" destOrd="0" presId="urn:microsoft.com/office/officeart/2005/8/layout/process1"/>
    <dgm:cxn modelId="{E3240720-0A30-4D03-A22B-49EFE952CF2C}" type="presParOf" srcId="{649E8E1E-7C39-4607-8A0C-B1D31E38D796}" destId="{926DF8DD-FBF4-4283-8395-B9D9F7140CD1}" srcOrd="0" destOrd="0" presId="urn:microsoft.com/office/officeart/2005/8/layout/process1"/>
    <dgm:cxn modelId="{B62CA282-21DF-446E-B1BA-9C3556C1D722}" type="presParOf" srcId="{6986467A-C0D1-43AA-9734-52FCA129C1F7}" destId="{B2FAFBA9-1BB2-41DE-B8E9-E459D2B7FF3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Tells Jeremy that calling Emma names in unacceptable</a:t>
          </a:r>
          <a:endParaRPr lang="en-US" sz="1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Jeremy stops calling Emma names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Jeremy feels ashamed for the moment because he was singled out</a:t>
          </a:r>
        </a:p>
      </dsp:txBody>
      <dsp:txXfrm>
        <a:off x="4884208" y="39429"/>
        <a:ext cx="3380540" cy="12673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Takes Emma to the nurse for her injury</a:t>
          </a:r>
          <a:endParaRPr lang="en-US" sz="24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Emma is taken out of the situation and feels someone cares about her</a:t>
          </a:r>
          <a:endParaRPr lang="en-US" sz="2400" kern="1200" dirty="0"/>
        </a:p>
      </dsp:txBody>
      <dsp:txXfrm>
        <a:off x="4884208" y="39429"/>
        <a:ext cx="3380540" cy="126734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228600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Neither</a:t>
          </a:r>
          <a:endParaRPr lang="en-US" sz="2500" kern="1200" dirty="0"/>
        </a:p>
      </dsp:txBody>
      <dsp:txXfrm>
        <a:off x="268029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980749" y="228597"/>
          <a:ext cx="613094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980749" y="400183"/>
        <a:ext cx="429166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Instructed students why what the were doing was wrong</a:t>
          </a:r>
          <a:endParaRPr lang="en-US" sz="2500" kern="1200" dirty="0"/>
        </a:p>
      </dsp:txBody>
      <dsp:txXfrm>
        <a:off x="4884208" y="39429"/>
        <a:ext cx="3380540" cy="126734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Neither</a:t>
          </a:r>
          <a:endParaRPr lang="en-US" sz="1800" kern="1200" dirty="0"/>
        </a:p>
      </dsp:txBody>
      <dsp:txXfrm>
        <a:off x="3442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4034346" y="244134"/>
          <a:ext cx="572706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034346" y="415720"/>
        <a:ext cx="400894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Spoken to the other students about bullying too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Watched students more closely on the playground</a:t>
          </a:r>
          <a:endParaRPr lang="en-US" sz="1800" kern="1200" dirty="0"/>
        </a:p>
      </dsp:txBody>
      <dsp:txXfrm>
        <a:off x="4884208" y="39429"/>
        <a:ext cx="3380540" cy="12673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94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3805745" y="244134"/>
          <a:ext cx="734250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805745" y="415720"/>
        <a:ext cx="513975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</a:p>
      </dsp:txBody>
      <dsp:txXfrm>
        <a:off x="4884208" y="39429"/>
        <a:ext cx="3380540" cy="12673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5748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50927" y="46124"/>
        <a:ext cx="3367150" cy="1482552"/>
      </dsp:txXfrm>
    </dsp:sp>
    <dsp:sp modelId="{649E8E1E-7C39-4607-8A0C-B1D31E38D796}">
      <dsp:nvSpPr>
        <dsp:cNvPr id="0" name=""/>
        <dsp:cNvSpPr/>
      </dsp:nvSpPr>
      <dsp:spPr>
        <a:xfrm>
          <a:off x="4034751" y="358434"/>
          <a:ext cx="573565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034751" y="530020"/>
        <a:ext cx="401496" cy="514758"/>
      </dsp:txXfrm>
    </dsp:sp>
    <dsp:sp modelId="{B2FAFBA9-1BB2-41DE-B8E9-E459D2B7FF31}">
      <dsp:nvSpPr>
        <dsp:cNvPr id="0" name=""/>
        <dsp:cNvSpPr/>
      </dsp:nvSpPr>
      <dsp:spPr>
        <a:xfrm>
          <a:off x="4846401" y="0"/>
          <a:ext cx="3459398" cy="15748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4892525" y="46124"/>
        <a:ext cx="3367150" cy="14825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D8AAE-520B-4F49-8D08-5B94F6DF5DB4}">
      <dsp:nvSpPr>
        <dsp:cNvPr id="0" name=""/>
        <dsp:cNvSpPr/>
      </dsp:nvSpPr>
      <dsp:spPr>
        <a:xfrm>
          <a:off x="304803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344232" y="39429"/>
        <a:ext cx="3380540" cy="1267342"/>
      </dsp:txXfrm>
    </dsp:sp>
    <dsp:sp modelId="{649E8E1E-7C39-4607-8A0C-B1D31E38D796}">
      <dsp:nvSpPr>
        <dsp:cNvPr id="0" name=""/>
        <dsp:cNvSpPr/>
      </dsp:nvSpPr>
      <dsp:spPr>
        <a:xfrm>
          <a:off x="4034346" y="244134"/>
          <a:ext cx="572706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034346" y="415720"/>
        <a:ext cx="400894" cy="514758"/>
      </dsp:txXfrm>
    </dsp:sp>
    <dsp:sp modelId="{B2FAFBA9-1BB2-41DE-B8E9-E459D2B7FF31}">
      <dsp:nvSpPr>
        <dsp:cNvPr id="0" name=""/>
        <dsp:cNvSpPr/>
      </dsp:nvSpPr>
      <dsp:spPr>
        <a:xfrm>
          <a:off x="4844779" y="0"/>
          <a:ext cx="3459398" cy="134620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 </a:t>
          </a:r>
          <a:endParaRPr lang="en-US" sz="5800" kern="1200" dirty="0"/>
        </a:p>
      </dsp:txBody>
      <dsp:txXfrm>
        <a:off x="4884208" y="39429"/>
        <a:ext cx="3380540" cy="1267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B54E8-0599-4B4F-8704-1C8DDE710DC4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F6AFA-8D55-4589-9A59-F47AD9658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03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5E994-01D9-4DE4-90E0-3918804D685C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7E319-036E-4B36-B475-35EB158BA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9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3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77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51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6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77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16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80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63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67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90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3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45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98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89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07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39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7E319-036E-4B36-B475-35EB158BA9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1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452AE-17D3-42BF-AC51-71F8CE1578DC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B0FB-84AB-4876-AE27-C47FEBBD0D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13" Type="http://schemas.openxmlformats.org/officeDocument/2006/relationships/diagramColors" Target="../diagrams/colors9.xml"/><Relationship Id="rId18" Type="http://schemas.openxmlformats.org/officeDocument/2006/relationships/diagramColors" Target="../diagrams/colors10.xml"/><Relationship Id="rId26" Type="http://schemas.openxmlformats.org/officeDocument/2006/relationships/diagramLayout" Target="../diagrams/layout12.xml"/><Relationship Id="rId3" Type="http://schemas.openxmlformats.org/officeDocument/2006/relationships/notesSlide" Target="../notesSlides/notesSlide10.xml"/><Relationship Id="rId21" Type="http://schemas.openxmlformats.org/officeDocument/2006/relationships/diagramLayout" Target="../diagrams/layout11.xml"/><Relationship Id="rId7" Type="http://schemas.openxmlformats.org/officeDocument/2006/relationships/diagramQuickStyle" Target="../diagrams/quickStyle8.xml"/><Relationship Id="rId12" Type="http://schemas.openxmlformats.org/officeDocument/2006/relationships/diagramQuickStyle" Target="../diagrams/quickStyle9.xml"/><Relationship Id="rId17" Type="http://schemas.openxmlformats.org/officeDocument/2006/relationships/diagramQuickStyle" Target="../diagrams/quickStyle10.xml"/><Relationship Id="rId25" Type="http://schemas.openxmlformats.org/officeDocument/2006/relationships/diagramData" Target="../diagrams/data12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10.xml"/><Relationship Id="rId20" Type="http://schemas.openxmlformats.org/officeDocument/2006/relationships/diagramData" Target="../diagrams/data11.xml"/><Relationship Id="rId29" Type="http://schemas.microsoft.com/office/2007/relationships/diagramDrawing" Target="../diagrams/drawing12.xml"/><Relationship Id="rId1" Type="http://schemas.openxmlformats.org/officeDocument/2006/relationships/tags" Target="../tags/tag6.xml"/><Relationship Id="rId6" Type="http://schemas.openxmlformats.org/officeDocument/2006/relationships/diagramLayout" Target="../diagrams/layout8.xml"/><Relationship Id="rId11" Type="http://schemas.openxmlformats.org/officeDocument/2006/relationships/diagramLayout" Target="../diagrams/layout9.xml"/><Relationship Id="rId24" Type="http://schemas.microsoft.com/office/2007/relationships/diagramDrawing" Target="../diagrams/drawing11.xml"/><Relationship Id="rId5" Type="http://schemas.openxmlformats.org/officeDocument/2006/relationships/diagramData" Target="../diagrams/data8.xml"/><Relationship Id="rId15" Type="http://schemas.openxmlformats.org/officeDocument/2006/relationships/diagramData" Target="../diagrams/data10.xml"/><Relationship Id="rId23" Type="http://schemas.openxmlformats.org/officeDocument/2006/relationships/diagramColors" Target="../diagrams/colors11.xml"/><Relationship Id="rId28" Type="http://schemas.openxmlformats.org/officeDocument/2006/relationships/diagramColors" Target="../diagrams/colors12.xml"/><Relationship Id="rId10" Type="http://schemas.openxmlformats.org/officeDocument/2006/relationships/diagramData" Target="../diagrams/data9.xml"/><Relationship Id="rId19" Type="http://schemas.microsoft.com/office/2007/relationships/diagramDrawing" Target="../diagrams/drawing10.xml"/><Relationship Id="rId4" Type="http://schemas.openxmlformats.org/officeDocument/2006/relationships/image" Target="../media/image2.png"/><Relationship Id="rId9" Type="http://schemas.microsoft.com/office/2007/relationships/diagramDrawing" Target="../diagrams/drawing8.xml"/><Relationship Id="rId14" Type="http://schemas.microsoft.com/office/2007/relationships/diagramDrawing" Target="../diagrams/drawing9.xml"/><Relationship Id="rId22" Type="http://schemas.openxmlformats.org/officeDocument/2006/relationships/diagramQuickStyle" Target="../diagrams/quickStyle11.xml"/><Relationship Id="rId27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diagramColors" Target="../diagrams/colors14.xml"/><Relationship Id="rId18" Type="http://schemas.openxmlformats.org/officeDocument/2006/relationships/diagramColors" Target="../diagrams/colors15.xml"/><Relationship Id="rId3" Type="http://schemas.openxmlformats.org/officeDocument/2006/relationships/notesSlide" Target="../notesSlides/notesSlide11.xml"/><Relationship Id="rId7" Type="http://schemas.openxmlformats.org/officeDocument/2006/relationships/diagramQuickStyle" Target="../diagrams/quickStyle13.xml"/><Relationship Id="rId12" Type="http://schemas.openxmlformats.org/officeDocument/2006/relationships/diagramQuickStyle" Target="../diagrams/quickStyle14.xml"/><Relationship Id="rId17" Type="http://schemas.openxmlformats.org/officeDocument/2006/relationships/diagramQuickStyle" Target="../diagrams/quickStyle15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15.xml"/><Relationship Id="rId1" Type="http://schemas.openxmlformats.org/officeDocument/2006/relationships/tags" Target="../tags/tag7.xml"/><Relationship Id="rId6" Type="http://schemas.openxmlformats.org/officeDocument/2006/relationships/diagramLayout" Target="../diagrams/layout13.xml"/><Relationship Id="rId11" Type="http://schemas.openxmlformats.org/officeDocument/2006/relationships/diagramLayout" Target="../diagrams/layout14.xml"/><Relationship Id="rId5" Type="http://schemas.openxmlformats.org/officeDocument/2006/relationships/diagramData" Target="../diagrams/data13.xml"/><Relationship Id="rId15" Type="http://schemas.openxmlformats.org/officeDocument/2006/relationships/diagramData" Target="../diagrams/data15.xml"/><Relationship Id="rId10" Type="http://schemas.openxmlformats.org/officeDocument/2006/relationships/diagramData" Target="../diagrams/data14.xml"/><Relationship Id="rId19" Type="http://schemas.microsoft.com/office/2007/relationships/diagramDrawing" Target="../diagrams/drawing15.xml"/><Relationship Id="rId4" Type="http://schemas.openxmlformats.org/officeDocument/2006/relationships/image" Target="../media/image5.png"/><Relationship Id="rId9" Type="http://schemas.microsoft.com/office/2007/relationships/diagramDrawing" Target="../diagrams/drawing13.xml"/><Relationship Id="rId14" Type="http://schemas.microsoft.com/office/2007/relationships/diagramDrawing" Target="../diagrams/drawing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diagramColors" Target="../diagrams/colors17.xml"/><Relationship Id="rId18" Type="http://schemas.openxmlformats.org/officeDocument/2006/relationships/diagramColors" Target="../diagrams/colors18.xml"/><Relationship Id="rId3" Type="http://schemas.openxmlformats.org/officeDocument/2006/relationships/notesSlide" Target="../notesSlides/notesSlide12.xml"/><Relationship Id="rId7" Type="http://schemas.openxmlformats.org/officeDocument/2006/relationships/diagramQuickStyle" Target="../diagrams/quickStyle16.xml"/><Relationship Id="rId12" Type="http://schemas.openxmlformats.org/officeDocument/2006/relationships/diagramQuickStyle" Target="../diagrams/quickStyle17.xml"/><Relationship Id="rId17" Type="http://schemas.openxmlformats.org/officeDocument/2006/relationships/diagramQuickStyle" Target="../diagrams/quickStyle18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18.xml"/><Relationship Id="rId1" Type="http://schemas.openxmlformats.org/officeDocument/2006/relationships/tags" Target="../tags/tag8.xml"/><Relationship Id="rId6" Type="http://schemas.openxmlformats.org/officeDocument/2006/relationships/diagramLayout" Target="../diagrams/layout16.xml"/><Relationship Id="rId11" Type="http://schemas.openxmlformats.org/officeDocument/2006/relationships/diagramLayout" Target="../diagrams/layout17.xml"/><Relationship Id="rId5" Type="http://schemas.openxmlformats.org/officeDocument/2006/relationships/diagramData" Target="../diagrams/data16.xml"/><Relationship Id="rId15" Type="http://schemas.openxmlformats.org/officeDocument/2006/relationships/diagramData" Target="../diagrams/data18.xml"/><Relationship Id="rId10" Type="http://schemas.openxmlformats.org/officeDocument/2006/relationships/diagramData" Target="../diagrams/data17.xml"/><Relationship Id="rId19" Type="http://schemas.microsoft.com/office/2007/relationships/diagramDrawing" Target="../diagrams/drawing18.xml"/><Relationship Id="rId4" Type="http://schemas.openxmlformats.org/officeDocument/2006/relationships/image" Target="../media/image5.png"/><Relationship Id="rId9" Type="http://schemas.microsoft.com/office/2007/relationships/diagramDrawing" Target="../diagrams/drawing16.xml"/><Relationship Id="rId14" Type="http://schemas.microsoft.com/office/2007/relationships/diagramDrawing" Target="../diagrams/drawing1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13" Type="http://schemas.openxmlformats.org/officeDocument/2006/relationships/diagramColors" Target="../diagrams/colors20.xml"/><Relationship Id="rId18" Type="http://schemas.openxmlformats.org/officeDocument/2006/relationships/diagramColors" Target="../diagrams/colors21.xml"/><Relationship Id="rId3" Type="http://schemas.openxmlformats.org/officeDocument/2006/relationships/notesSlide" Target="../notesSlides/notesSlide13.xml"/><Relationship Id="rId7" Type="http://schemas.openxmlformats.org/officeDocument/2006/relationships/diagramQuickStyle" Target="../diagrams/quickStyle19.xml"/><Relationship Id="rId12" Type="http://schemas.openxmlformats.org/officeDocument/2006/relationships/diagramQuickStyle" Target="../diagrams/quickStyle20.xml"/><Relationship Id="rId17" Type="http://schemas.openxmlformats.org/officeDocument/2006/relationships/diagramQuickStyle" Target="../diagrams/quickStyle21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21.xml"/><Relationship Id="rId1" Type="http://schemas.openxmlformats.org/officeDocument/2006/relationships/tags" Target="../tags/tag9.xml"/><Relationship Id="rId6" Type="http://schemas.openxmlformats.org/officeDocument/2006/relationships/diagramLayout" Target="../diagrams/layout19.xml"/><Relationship Id="rId11" Type="http://schemas.openxmlformats.org/officeDocument/2006/relationships/diagramLayout" Target="../diagrams/layout20.xml"/><Relationship Id="rId5" Type="http://schemas.openxmlformats.org/officeDocument/2006/relationships/diagramData" Target="../diagrams/data19.xml"/><Relationship Id="rId15" Type="http://schemas.openxmlformats.org/officeDocument/2006/relationships/diagramData" Target="../diagrams/data21.xml"/><Relationship Id="rId10" Type="http://schemas.openxmlformats.org/officeDocument/2006/relationships/diagramData" Target="../diagrams/data20.xml"/><Relationship Id="rId19" Type="http://schemas.microsoft.com/office/2007/relationships/diagramDrawing" Target="../diagrams/drawing21.xml"/><Relationship Id="rId4" Type="http://schemas.openxmlformats.org/officeDocument/2006/relationships/image" Target="../media/image8.png"/><Relationship Id="rId9" Type="http://schemas.microsoft.com/office/2007/relationships/diagramDrawing" Target="../diagrams/drawing19.xml"/><Relationship Id="rId14" Type="http://schemas.microsoft.com/office/2007/relationships/diagramDrawing" Target="../diagrams/drawing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2.xml"/><Relationship Id="rId13" Type="http://schemas.openxmlformats.org/officeDocument/2006/relationships/diagramColors" Target="../diagrams/colors23.xml"/><Relationship Id="rId18" Type="http://schemas.openxmlformats.org/officeDocument/2006/relationships/diagramColors" Target="../diagrams/colors24.xml"/><Relationship Id="rId3" Type="http://schemas.openxmlformats.org/officeDocument/2006/relationships/notesSlide" Target="../notesSlides/notesSlide14.xml"/><Relationship Id="rId7" Type="http://schemas.openxmlformats.org/officeDocument/2006/relationships/diagramQuickStyle" Target="../diagrams/quickStyle22.xml"/><Relationship Id="rId12" Type="http://schemas.openxmlformats.org/officeDocument/2006/relationships/diagramQuickStyle" Target="../diagrams/quickStyle23.xml"/><Relationship Id="rId17" Type="http://schemas.openxmlformats.org/officeDocument/2006/relationships/diagramQuickStyle" Target="../diagrams/quickStyle24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24.xml"/><Relationship Id="rId1" Type="http://schemas.openxmlformats.org/officeDocument/2006/relationships/tags" Target="../tags/tag10.xml"/><Relationship Id="rId6" Type="http://schemas.openxmlformats.org/officeDocument/2006/relationships/diagramLayout" Target="../diagrams/layout22.xml"/><Relationship Id="rId11" Type="http://schemas.openxmlformats.org/officeDocument/2006/relationships/diagramLayout" Target="../diagrams/layout23.xml"/><Relationship Id="rId5" Type="http://schemas.openxmlformats.org/officeDocument/2006/relationships/diagramData" Target="../diagrams/data22.xml"/><Relationship Id="rId15" Type="http://schemas.openxmlformats.org/officeDocument/2006/relationships/diagramData" Target="../diagrams/data24.xml"/><Relationship Id="rId10" Type="http://schemas.openxmlformats.org/officeDocument/2006/relationships/diagramData" Target="../diagrams/data23.xml"/><Relationship Id="rId19" Type="http://schemas.microsoft.com/office/2007/relationships/diagramDrawing" Target="../diagrams/drawing24.xml"/><Relationship Id="rId4" Type="http://schemas.openxmlformats.org/officeDocument/2006/relationships/image" Target="../media/image8.png"/><Relationship Id="rId9" Type="http://schemas.microsoft.com/office/2007/relationships/diagramDrawing" Target="../diagrams/drawing22.xml"/><Relationship Id="rId14" Type="http://schemas.microsoft.com/office/2007/relationships/diagramDrawing" Target="../diagrams/drawing2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13" Type="http://schemas.openxmlformats.org/officeDocument/2006/relationships/diagramColors" Target="../diagrams/colors26.xml"/><Relationship Id="rId18" Type="http://schemas.openxmlformats.org/officeDocument/2006/relationships/diagramColors" Target="../diagrams/colors27.xml"/><Relationship Id="rId3" Type="http://schemas.openxmlformats.org/officeDocument/2006/relationships/notesSlide" Target="../notesSlides/notesSlide15.xml"/><Relationship Id="rId7" Type="http://schemas.openxmlformats.org/officeDocument/2006/relationships/diagramQuickStyle" Target="../diagrams/quickStyle25.xml"/><Relationship Id="rId12" Type="http://schemas.openxmlformats.org/officeDocument/2006/relationships/diagramQuickStyle" Target="../diagrams/quickStyle26.xml"/><Relationship Id="rId17" Type="http://schemas.openxmlformats.org/officeDocument/2006/relationships/diagramQuickStyle" Target="../diagrams/quickStyle27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27.xml"/><Relationship Id="rId1" Type="http://schemas.openxmlformats.org/officeDocument/2006/relationships/tags" Target="../tags/tag11.xml"/><Relationship Id="rId6" Type="http://schemas.openxmlformats.org/officeDocument/2006/relationships/diagramLayout" Target="../diagrams/layout25.xml"/><Relationship Id="rId11" Type="http://schemas.openxmlformats.org/officeDocument/2006/relationships/diagramLayout" Target="../diagrams/layout26.xml"/><Relationship Id="rId5" Type="http://schemas.openxmlformats.org/officeDocument/2006/relationships/diagramData" Target="../diagrams/data25.xml"/><Relationship Id="rId15" Type="http://schemas.openxmlformats.org/officeDocument/2006/relationships/diagramData" Target="../diagrams/data27.xml"/><Relationship Id="rId10" Type="http://schemas.openxmlformats.org/officeDocument/2006/relationships/diagramData" Target="../diagrams/data26.xml"/><Relationship Id="rId19" Type="http://schemas.microsoft.com/office/2007/relationships/diagramDrawing" Target="../diagrams/drawing27.xml"/><Relationship Id="rId4" Type="http://schemas.openxmlformats.org/officeDocument/2006/relationships/image" Target="../media/image4.png"/><Relationship Id="rId9" Type="http://schemas.microsoft.com/office/2007/relationships/diagramDrawing" Target="../diagrams/drawing25.xml"/><Relationship Id="rId14" Type="http://schemas.microsoft.com/office/2007/relationships/diagramDrawing" Target="../diagrams/drawing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8.xml"/><Relationship Id="rId13" Type="http://schemas.openxmlformats.org/officeDocument/2006/relationships/diagramColors" Target="../diagrams/colors29.xml"/><Relationship Id="rId18" Type="http://schemas.openxmlformats.org/officeDocument/2006/relationships/diagramColors" Target="../diagrams/colors30.xml"/><Relationship Id="rId3" Type="http://schemas.openxmlformats.org/officeDocument/2006/relationships/notesSlide" Target="../notesSlides/notesSlide16.xml"/><Relationship Id="rId7" Type="http://schemas.openxmlformats.org/officeDocument/2006/relationships/diagramQuickStyle" Target="../diagrams/quickStyle28.xml"/><Relationship Id="rId12" Type="http://schemas.openxmlformats.org/officeDocument/2006/relationships/diagramQuickStyle" Target="../diagrams/quickStyle29.xml"/><Relationship Id="rId17" Type="http://schemas.openxmlformats.org/officeDocument/2006/relationships/diagramQuickStyle" Target="../diagrams/quickStyle30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30.xml"/><Relationship Id="rId1" Type="http://schemas.openxmlformats.org/officeDocument/2006/relationships/tags" Target="../tags/tag12.xml"/><Relationship Id="rId6" Type="http://schemas.openxmlformats.org/officeDocument/2006/relationships/diagramLayout" Target="../diagrams/layout28.xml"/><Relationship Id="rId11" Type="http://schemas.openxmlformats.org/officeDocument/2006/relationships/diagramLayout" Target="../diagrams/layout29.xml"/><Relationship Id="rId5" Type="http://schemas.openxmlformats.org/officeDocument/2006/relationships/diagramData" Target="../diagrams/data28.xml"/><Relationship Id="rId15" Type="http://schemas.openxmlformats.org/officeDocument/2006/relationships/diagramData" Target="../diagrams/data30.xml"/><Relationship Id="rId10" Type="http://schemas.openxmlformats.org/officeDocument/2006/relationships/diagramData" Target="../diagrams/data29.xml"/><Relationship Id="rId19" Type="http://schemas.microsoft.com/office/2007/relationships/diagramDrawing" Target="../diagrams/drawing30.xml"/><Relationship Id="rId4" Type="http://schemas.openxmlformats.org/officeDocument/2006/relationships/image" Target="../media/image4.png"/><Relationship Id="rId9" Type="http://schemas.microsoft.com/office/2007/relationships/diagramDrawing" Target="../diagrams/drawing28.xml"/><Relationship Id="rId14" Type="http://schemas.microsoft.com/office/2007/relationships/diagramDrawing" Target="../diagrams/drawing2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1.xml"/><Relationship Id="rId13" Type="http://schemas.openxmlformats.org/officeDocument/2006/relationships/diagramColors" Target="../diagrams/colors32.xml"/><Relationship Id="rId18" Type="http://schemas.openxmlformats.org/officeDocument/2006/relationships/diagramColors" Target="../diagrams/colors33.xml"/><Relationship Id="rId3" Type="http://schemas.openxmlformats.org/officeDocument/2006/relationships/notesSlide" Target="../notesSlides/notesSlide17.xml"/><Relationship Id="rId7" Type="http://schemas.openxmlformats.org/officeDocument/2006/relationships/diagramQuickStyle" Target="../diagrams/quickStyle31.xml"/><Relationship Id="rId12" Type="http://schemas.openxmlformats.org/officeDocument/2006/relationships/diagramQuickStyle" Target="../diagrams/quickStyle32.xml"/><Relationship Id="rId17" Type="http://schemas.openxmlformats.org/officeDocument/2006/relationships/diagramQuickStyle" Target="../diagrams/quickStyle33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33.xml"/><Relationship Id="rId1" Type="http://schemas.openxmlformats.org/officeDocument/2006/relationships/tags" Target="../tags/tag13.xml"/><Relationship Id="rId6" Type="http://schemas.openxmlformats.org/officeDocument/2006/relationships/diagramLayout" Target="../diagrams/layout31.xml"/><Relationship Id="rId11" Type="http://schemas.openxmlformats.org/officeDocument/2006/relationships/diagramLayout" Target="../diagrams/layout32.xml"/><Relationship Id="rId5" Type="http://schemas.openxmlformats.org/officeDocument/2006/relationships/diagramData" Target="../diagrams/data31.xml"/><Relationship Id="rId15" Type="http://schemas.openxmlformats.org/officeDocument/2006/relationships/diagramData" Target="../diagrams/data33.xml"/><Relationship Id="rId10" Type="http://schemas.openxmlformats.org/officeDocument/2006/relationships/diagramData" Target="../diagrams/data32.xml"/><Relationship Id="rId19" Type="http://schemas.microsoft.com/office/2007/relationships/diagramDrawing" Target="../diagrams/drawing33.xml"/><Relationship Id="rId4" Type="http://schemas.openxmlformats.org/officeDocument/2006/relationships/image" Target="../media/image7.png"/><Relationship Id="rId9" Type="http://schemas.microsoft.com/office/2007/relationships/diagramDrawing" Target="../diagrams/drawing31.xml"/><Relationship Id="rId14" Type="http://schemas.microsoft.com/office/2007/relationships/diagramDrawing" Target="../diagrams/drawing3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4.xml"/><Relationship Id="rId13" Type="http://schemas.openxmlformats.org/officeDocument/2006/relationships/diagramColors" Target="../diagrams/colors35.xml"/><Relationship Id="rId18" Type="http://schemas.openxmlformats.org/officeDocument/2006/relationships/diagramColors" Target="../diagrams/colors36.xml"/><Relationship Id="rId3" Type="http://schemas.openxmlformats.org/officeDocument/2006/relationships/notesSlide" Target="../notesSlides/notesSlide18.xml"/><Relationship Id="rId7" Type="http://schemas.openxmlformats.org/officeDocument/2006/relationships/diagramQuickStyle" Target="../diagrams/quickStyle34.xml"/><Relationship Id="rId12" Type="http://schemas.openxmlformats.org/officeDocument/2006/relationships/diagramQuickStyle" Target="../diagrams/quickStyle35.xml"/><Relationship Id="rId17" Type="http://schemas.openxmlformats.org/officeDocument/2006/relationships/diagramQuickStyle" Target="../diagrams/quickStyle36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36.xml"/><Relationship Id="rId1" Type="http://schemas.openxmlformats.org/officeDocument/2006/relationships/tags" Target="../tags/tag14.xml"/><Relationship Id="rId6" Type="http://schemas.openxmlformats.org/officeDocument/2006/relationships/diagramLayout" Target="../diagrams/layout34.xml"/><Relationship Id="rId11" Type="http://schemas.openxmlformats.org/officeDocument/2006/relationships/diagramLayout" Target="../diagrams/layout35.xml"/><Relationship Id="rId5" Type="http://schemas.openxmlformats.org/officeDocument/2006/relationships/diagramData" Target="../diagrams/data34.xml"/><Relationship Id="rId15" Type="http://schemas.openxmlformats.org/officeDocument/2006/relationships/diagramData" Target="../diagrams/data36.xml"/><Relationship Id="rId10" Type="http://schemas.openxmlformats.org/officeDocument/2006/relationships/diagramData" Target="../diagrams/data35.xml"/><Relationship Id="rId19" Type="http://schemas.microsoft.com/office/2007/relationships/diagramDrawing" Target="../diagrams/drawing36.xml"/><Relationship Id="rId4" Type="http://schemas.openxmlformats.org/officeDocument/2006/relationships/image" Target="../media/image7.png"/><Relationship Id="rId9" Type="http://schemas.microsoft.com/office/2007/relationships/diagramDrawing" Target="../diagrams/drawing34.xml"/><Relationship Id="rId14" Type="http://schemas.microsoft.com/office/2007/relationships/diagramDrawing" Target="../diagrams/drawing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hyperlink" Target="http://www.cyberbullying.org.nz/at-a-distance-fil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13" Type="http://schemas.openxmlformats.org/officeDocument/2006/relationships/diagramColors" Target="../diagrams/colors6.xml"/><Relationship Id="rId18" Type="http://schemas.openxmlformats.org/officeDocument/2006/relationships/diagramColors" Target="../diagrams/colors7.xml"/><Relationship Id="rId3" Type="http://schemas.openxmlformats.org/officeDocument/2006/relationships/notesSlide" Target="../notesSlides/notesSlide9.xml"/><Relationship Id="rId7" Type="http://schemas.openxmlformats.org/officeDocument/2006/relationships/diagramQuickStyle" Target="../diagrams/quickStyle5.xml"/><Relationship Id="rId12" Type="http://schemas.openxmlformats.org/officeDocument/2006/relationships/diagramQuickStyle" Target="../diagrams/quickStyle6.xml"/><Relationship Id="rId17" Type="http://schemas.openxmlformats.org/officeDocument/2006/relationships/diagramQuickStyle" Target="../diagrams/quickStyle7.xml"/><Relationship Id="rId2" Type="http://schemas.openxmlformats.org/officeDocument/2006/relationships/slideLayout" Target="../slideLayouts/slideLayout6.xml"/><Relationship Id="rId16" Type="http://schemas.openxmlformats.org/officeDocument/2006/relationships/diagramLayout" Target="../diagrams/layout7.xml"/><Relationship Id="rId1" Type="http://schemas.openxmlformats.org/officeDocument/2006/relationships/tags" Target="../tags/tag5.xml"/><Relationship Id="rId6" Type="http://schemas.openxmlformats.org/officeDocument/2006/relationships/diagramLayout" Target="../diagrams/layout5.xml"/><Relationship Id="rId11" Type="http://schemas.openxmlformats.org/officeDocument/2006/relationships/diagramLayout" Target="../diagrams/layout6.xml"/><Relationship Id="rId5" Type="http://schemas.openxmlformats.org/officeDocument/2006/relationships/diagramData" Target="../diagrams/data5.xml"/><Relationship Id="rId15" Type="http://schemas.openxmlformats.org/officeDocument/2006/relationships/diagramData" Target="../diagrams/data7.xml"/><Relationship Id="rId10" Type="http://schemas.openxmlformats.org/officeDocument/2006/relationships/diagramData" Target="../diagrams/data6.xml"/><Relationship Id="rId19" Type="http://schemas.microsoft.com/office/2007/relationships/diagramDrawing" Target="../diagrams/drawing7.xml"/><Relationship Id="rId4" Type="http://schemas.openxmlformats.org/officeDocument/2006/relationships/image" Target="../media/image2.png"/><Relationship Id="rId9" Type="http://schemas.microsoft.com/office/2007/relationships/diagramDrawing" Target="../diagrams/drawing5.xml"/><Relationship Id="rId14" Type="http://schemas.microsoft.com/office/2007/relationships/diagramDrawing" Target="../diagrams/drawin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6" y="2288903"/>
            <a:ext cx="7772400" cy="1470025"/>
          </a:xfrm>
        </p:spPr>
        <p:txBody>
          <a:bodyPr/>
          <a:lstStyle/>
          <a:p>
            <a:r>
              <a:rPr lang="en-US" dirty="0" smtClean="0"/>
              <a:t>“At A Distance” Video</a:t>
            </a:r>
            <a:br>
              <a:rPr lang="en-US" dirty="0" smtClean="0"/>
            </a:br>
            <a:r>
              <a:rPr lang="en-US" dirty="0" err="1" smtClean="0"/>
              <a:t>Cyberbullying</a:t>
            </a:r>
            <a:r>
              <a:rPr lang="en-US" dirty="0" smtClean="0"/>
              <a:t> Chain Reaction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Grades 3-4</a:t>
            </a:r>
            <a:endParaRPr lang="en-US" dirty="0"/>
          </a:p>
        </p:txBody>
      </p:sp>
      <p:pic>
        <p:nvPicPr>
          <p:cNvPr id="2050" name="Picture 2" descr="C:\Documents and Settings\Dana\Local Settings\Temporary Internet Files\Content.IE5\9K1PZP1N\MP90044846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81000"/>
            <a:ext cx="2274093" cy="19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5525869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http://www.netsafe.org.nz</a:t>
            </a:r>
          </a:p>
          <a:p>
            <a:r>
              <a:rPr lang="en-US" dirty="0" smtClean="0"/>
              <a:t>http</a:t>
            </a:r>
            <a:r>
              <a:rPr lang="en-US" dirty="0"/>
              <a:t>://www.cyberbullying.org.nz/at-a-distance-film/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90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066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/>
          <a:srcRect l="58594" t="31250" r="24219" b="52083"/>
          <a:stretch>
            <a:fillRect/>
          </a:stretch>
        </p:blipFill>
        <p:spPr bwMode="auto">
          <a:xfrm>
            <a:off x="0" y="0"/>
            <a:ext cx="136207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1757676557"/>
              </p:ext>
            </p:extLst>
          </p:nvPr>
        </p:nvGraphicFramePr>
        <p:xfrm>
          <a:off x="228600" y="8686800"/>
          <a:ext cx="83058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30" name="Diagram 29"/>
          <p:cNvGraphicFramePr/>
          <p:nvPr>
            <p:extLst>
              <p:ext uri="{D42A27DB-BD31-4B8C-83A1-F6EECF244321}">
                <p14:modId xmlns:p14="http://schemas.microsoft.com/office/powerpoint/2010/main" val="4175496479"/>
              </p:ext>
            </p:extLst>
          </p:nvPr>
        </p:nvGraphicFramePr>
        <p:xfrm>
          <a:off x="15766" y="8347196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8" name="Diagram 27"/>
          <p:cNvGraphicFramePr/>
          <p:nvPr/>
        </p:nvGraphicFramePr>
        <p:xfrm>
          <a:off x="5334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46" name="Diagram 45"/>
          <p:cNvGraphicFramePr/>
          <p:nvPr/>
        </p:nvGraphicFramePr>
        <p:xfrm>
          <a:off x="533400" y="3733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47" name="Diagram 46"/>
          <p:cNvGraphicFramePr/>
          <p:nvPr/>
        </p:nvGraphicFramePr>
        <p:xfrm>
          <a:off x="533400" y="5257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5" r:lo="rId26" r:qs="rId27" r:cs="rId28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0" y="762000"/>
            <a:ext cx="541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Anti – Bullying Behavior</a:t>
            </a:r>
          </a:p>
          <a:p>
            <a:pPr algn="ctr"/>
            <a:r>
              <a:rPr lang="en-US" b="1" dirty="0" smtClean="0"/>
              <a:t>Anti – </a:t>
            </a:r>
            <a:r>
              <a:rPr lang="en-US" b="1" dirty="0" err="1" smtClean="0"/>
              <a:t>Cyberbullying</a:t>
            </a:r>
            <a:r>
              <a:rPr lang="en-US" b="1" dirty="0" smtClean="0"/>
              <a:t> Behavior</a:t>
            </a:r>
          </a:p>
          <a:p>
            <a:pPr algn="ctr"/>
            <a:r>
              <a:rPr lang="en-US" dirty="0" smtClean="0"/>
              <a:t>For </a:t>
            </a:r>
            <a:r>
              <a:rPr lang="en-US" b="1" dirty="0" smtClean="0"/>
              <a:t>each</a:t>
            </a:r>
            <a:r>
              <a:rPr lang="en-US" dirty="0" smtClean="0"/>
              <a:t> behavior you listed before, </a:t>
            </a:r>
            <a:r>
              <a:rPr lang="en-US" b="1" dirty="0" smtClean="0"/>
              <a:t>list one way </a:t>
            </a:r>
            <a:r>
              <a:rPr lang="en-US" dirty="0" smtClean="0"/>
              <a:t>the character </a:t>
            </a:r>
            <a:r>
              <a:rPr lang="en-US" b="1" dirty="0" smtClean="0"/>
              <a:t>could have behaved differently </a:t>
            </a:r>
            <a:r>
              <a:rPr lang="en-US" dirty="0" smtClean="0"/>
              <a:t>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1752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 l="3125" t="30208" r="47656" b="30208"/>
          <a:stretch>
            <a:fillRect/>
          </a:stretch>
        </p:blipFill>
        <p:spPr bwMode="auto">
          <a:xfrm>
            <a:off x="228600" y="228600"/>
            <a:ext cx="227396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 11"/>
          <p:cNvGraphicFramePr/>
          <p:nvPr/>
        </p:nvGraphicFramePr>
        <p:xfrm>
          <a:off x="609600" y="2133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609600" y="5181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964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57200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4" cstate="print"/>
          <a:srcRect l="3125" t="30208" r="47656" b="30208"/>
          <a:stretch>
            <a:fillRect/>
          </a:stretch>
        </p:blipFill>
        <p:spPr bwMode="auto">
          <a:xfrm>
            <a:off x="228600" y="228600"/>
            <a:ext cx="1752600" cy="105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Diagram 19"/>
          <p:cNvGraphicFramePr/>
          <p:nvPr/>
        </p:nvGraphicFramePr>
        <p:xfrm>
          <a:off x="609600" y="2286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3" name="Diagram 22"/>
          <p:cNvGraphicFramePr/>
          <p:nvPr/>
        </p:nvGraphicFramePr>
        <p:xfrm>
          <a:off x="609600" y="3810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6" name="Diagram 25"/>
          <p:cNvGraphicFramePr/>
          <p:nvPr/>
        </p:nvGraphicFramePr>
        <p:xfrm>
          <a:off x="609600" y="5334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1676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676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 l="23438" t="35417" r="67187" b="51041"/>
          <a:stretch>
            <a:fillRect/>
          </a:stretch>
        </p:blipFill>
        <p:spPr bwMode="auto">
          <a:xfrm>
            <a:off x="304800" y="0"/>
            <a:ext cx="1219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Diagram 9"/>
          <p:cNvGraphicFramePr/>
          <p:nvPr/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609600" y="3733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609600" y="5257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04237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1219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4" cstate="print"/>
          <a:srcRect l="23438" t="35417" r="67187" b="51041"/>
          <a:stretch>
            <a:fillRect/>
          </a:stretch>
        </p:blipFill>
        <p:spPr bwMode="auto">
          <a:xfrm>
            <a:off x="228600" y="0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Diagram 22"/>
          <p:cNvGraphicFramePr/>
          <p:nvPr/>
        </p:nvGraphicFramePr>
        <p:xfrm>
          <a:off x="533400" y="2286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7" name="Diagram 26"/>
          <p:cNvGraphicFramePr/>
          <p:nvPr/>
        </p:nvGraphicFramePr>
        <p:xfrm>
          <a:off x="533400" y="3810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8" name="Diagram 27"/>
          <p:cNvGraphicFramePr/>
          <p:nvPr/>
        </p:nvGraphicFramePr>
        <p:xfrm>
          <a:off x="533400" y="5334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0" y="762000"/>
            <a:ext cx="541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Anti – Bullying Behavior</a:t>
            </a:r>
          </a:p>
          <a:p>
            <a:pPr algn="ctr"/>
            <a:r>
              <a:rPr lang="en-US" b="1" dirty="0" smtClean="0"/>
              <a:t>Anti – </a:t>
            </a:r>
            <a:r>
              <a:rPr lang="en-US" b="1" dirty="0" err="1" smtClean="0"/>
              <a:t>Cyberbullying</a:t>
            </a:r>
            <a:r>
              <a:rPr lang="en-US" b="1" dirty="0" smtClean="0"/>
              <a:t> Behavior</a:t>
            </a:r>
          </a:p>
          <a:p>
            <a:pPr algn="ctr"/>
            <a:r>
              <a:rPr lang="en-US" dirty="0" smtClean="0"/>
              <a:t>For </a:t>
            </a:r>
            <a:r>
              <a:rPr lang="en-US" b="1" dirty="0" smtClean="0"/>
              <a:t>each</a:t>
            </a:r>
            <a:r>
              <a:rPr lang="en-US" dirty="0" smtClean="0"/>
              <a:t> behavior you listed before, </a:t>
            </a:r>
            <a:r>
              <a:rPr lang="en-US" b="1" dirty="0" smtClean="0"/>
              <a:t>list one way </a:t>
            </a:r>
            <a:r>
              <a:rPr lang="en-US" dirty="0" smtClean="0"/>
              <a:t>the character </a:t>
            </a:r>
            <a:r>
              <a:rPr lang="en-US" b="1" dirty="0" smtClean="0"/>
              <a:t>could have behaved differently </a:t>
            </a:r>
            <a:r>
              <a:rPr lang="en-US" dirty="0" smtClean="0"/>
              <a:t>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/>
          <a:srcRect l="14844" t="29167" r="50000" b="35417"/>
          <a:stretch>
            <a:fillRect/>
          </a:stretch>
        </p:blipFill>
        <p:spPr bwMode="auto">
          <a:xfrm>
            <a:off x="381000" y="22860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Diagram 11"/>
          <p:cNvGraphicFramePr/>
          <p:nvPr/>
        </p:nvGraphicFramePr>
        <p:xfrm>
          <a:off x="609600" y="1524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609600" y="3048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609600" y="4572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143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4" cstate="print"/>
          <a:srcRect l="14844" t="29167" r="50000" b="35417"/>
          <a:stretch>
            <a:fillRect/>
          </a:stretch>
        </p:blipFill>
        <p:spPr bwMode="auto">
          <a:xfrm>
            <a:off x="0" y="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" name="Diagram 25"/>
          <p:cNvGraphicFramePr/>
          <p:nvPr/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7" name="Diagram 26"/>
          <p:cNvGraphicFramePr/>
          <p:nvPr/>
        </p:nvGraphicFramePr>
        <p:xfrm>
          <a:off x="609600" y="3733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8" name="Diagram 27"/>
          <p:cNvGraphicFramePr/>
          <p:nvPr/>
        </p:nvGraphicFramePr>
        <p:xfrm>
          <a:off x="609600" y="5257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0" y="838200"/>
            <a:ext cx="541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Anti – Bullying Behavior</a:t>
            </a:r>
          </a:p>
          <a:p>
            <a:pPr algn="ctr"/>
            <a:r>
              <a:rPr lang="en-US" b="1" dirty="0" smtClean="0"/>
              <a:t>Anti – </a:t>
            </a:r>
            <a:r>
              <a:rPr lang="en-US" b="1" dirty="0" err="1" smtClean="0"/>
              <a:t>Cyberbullying</a:t>
            </a:r>
            <a:r>
              <a:rPr lang="en-US" b="1" dirty="0" smtClean="0"/>
              <a:t> Behavior</a:t>
            </a:r>
          </a:p>
          <a:p>
            <a:pPr algn="ctr"/>
            <a:r>
              <a:rPr lang="en-US" dirty="0" smtClean="0"/>
              <a:t>For </a:t>
            </a:r>
            <a:r>
              <a:rPr lang="en-US" b="1" dirty="0" smtClean="0"/>
              <a:t>each</a:t>
            </a:r>
            <a:r>
              <a:rPr lang="en-US" dirty="0" smtClean="0"/>
              <a:t> behavior you listed before, </a:t>
            </a:r>
            <a:r>
              <a:rPr lang="en-US" b="1" dirty="0" smtClean="0"/>
              <a:t>list one way </a:t>
            </a:r>
            <a:r>
              <a:rPr lang="en-US" dirty="0" smtClean="0"/>
              <a:t>the character </a:t>
            </a:r>
            <a:r>
              <a:rPr lang="en-US" b="1" dirty="0" smtClean="0"/>
              <a:t>could have behaved differently </a:t>
            </a:r>
            <a:r>
              <a:rPr lang="en-US" dirty="0" smtClean="0"/>
              <a:t>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1371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1295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 l="3125" t="34375" r="71094" b="34375"/>
          <a:stretch>
            <a:fillRect/>
          </a:stretch>
        </p:blipFill>
        <p:spPr bwMode="auto">
          <a:xfrm>
            <a:off x="228600" y="0"/>
            <a:ext cx="1600200" cy="145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Diagram 12"/>
          <p:cNvGraphicFramePr/>
          <p:nvPr/>
        </p:nvGraphicFramePr>
        <p:xfrm>
          <a:off x="609600" y="1905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609600" y="3429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609600" y="49530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9906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l="3125" t="34375" r="71094" b="34375"/>
          <a:stretch>
            <a:fillRect/>
          </a:stretch>
        </p:blipFill>
        <p:spPr bwMode="auto">
          <a:xfrm>
            <a:off x="228600" y="1"/>
            <a:ext cx="125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Diagram 28"/>
          <p:cNvGraphicFramePr/>
          <p:nvPr/>
        </p:nvGraphicFramePr>
        <p:xfrm>
          <a:off x="609600" y="2133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30" name="Diagram 29"/>
          <p:cNvGraphicFramePr/>
          <p:nvPr/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31" name="Diagram 30"/>
          <p:cNvGraphicFramePr/>
          <p:nvPr/>
        </p:nvGraphicFramePr>
        <p:xfrm>
          <a:off x="609600" y="5181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0" y="762000"/>
            <a:ext cx="541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Anti – Bullying Behavior</a:t>
            </a:r>
          </a:p>
          <a:p>
            <a:pPr algn="ctr"/>
            <a:r>
              <a:rPr lang="en-US" b="1" dirty="0" smtClean="0"/>
              <a:t>Anti – </a:t>
            </a:r>
            <a:r>
              <a:rPr lang="en-US" b="1" dirty="0" err="1" smtClean="0"/>
              <a:t>Cyberbullying</a:t>
            </a:r>
            <a:r>
              <a:rPr lang="en-US" b="1" dirty="0" smtClean="0"/>
              <a:t> Behavior</a:t>
            </a:r>
          </a:p>
          <a:p>
            <a:pPr algn="ctr"/>
            <a:r>
              <a:rPr lang="en-US" dirty="0" smtClean="0"/>
              <a:t>For </a:t>
            </a:r>
            <a:r>
              <a:rPr lang="en-US" b="1" dirty="0" smtClean="0"/>
              <a:t>each</a:t>
            </a:r>
            <a:r>
              <a:rPr lang="en-US" dirty="0" smtClean="0"/>
              <a:t> behavior you listed before, </a:t>
            </a:r>
            <a:r>
              <a:rPr lang="en-US" b="1" dirty="0" smtClean="0"/>
              <a:t>list one way </a:t>
            </a:r>
            <a:r>
              <a:rPr lang="en-US" dirty="0" smtClean="0"/>
              <a:t>the character </a:t>
            </a:r>
            <a:r>
              <a:rPr lang="en-US" b="1" dirty="0" smtClean="0"/>
              <a:t>could have behaved differently </a:t>
            </a:r>
            <a:r>
              <a:rPr lang="en-US" dirty="0" smtClean="0"/>
              <a:t>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“At A Distance”</a:t>
            </a:r>
            <a:br>
              <a:rPr lang="en-US" dirty="0" smtClean="0"/>
            </a:br>
            <a:r>
              <a:rPr lang="en-US" dirty="0" smtClean="0"/>
              <a:t>Cast of Characters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8594" t="31250" r="24219" b="52083"/>
          <a:stretch>
            <a:fillRect/>
          </a:stretch>
        </p:blipFill>
        <p:spPr bwMode="auto">
          <a:xfrm>
            <a:off x="914400" y="16002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5000" t="31250" r="53125" b="38542"/>
          <a:stretch>
            <a:fillRect/>
          </a:stretch>
        </p:blipFill>
        <p:spPr bwMode="auto">
          <a:xfrm>
            <a:off x="3200400" y="1600200"/>
            <a:ext cx="110358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14844" t="29167" r="50000" b="35417"/>
          <a:stretch>
            <a:fillRect/>
          </a:stretch>
        </p:blipFill>
        <p:spPr bwMode="auto">
          <a:xfrm>
            <a:off x="7086600" y="1676400"/>
            <a:ext cx="13110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3125" t="30208" r="47656" b="30208"/>
          <a:stretch>
            <a:fillRect/>
          </a:stretch>
        </p:blipFill>
        <p:spPr bwMode="auto">
          <a:xfrm>
            <a:off x="1219200" y="3810000"/>
            <a:ext cx="227396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2819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Jeremy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28194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Emma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 l="12500" t="31250" r="63281" b="39583"/>
          <a:stretch>
            <a:fillRect/>
          </a:stretch>
        </p:blipFill>
        <p:spPr bwMode="auto">
          <a:xfrm>
            <a:off x="4114800" y="3581400"/>
            <a:ext cx="160292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343400" y="510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Mr. Marshall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 l="3125" t="34375" r="71094" b="34375"/>
          <a:stretch>
            <a:fillRect/>
          </a:stretch>
        </p:blipFill>
        <p:spPr bwMode="auto">
          <a:xfrm>
            <a:off x="6477000" y="3581400"/>
            <a:ext cx="1600200" cy="145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 l="23438" t="35417" r="67187" b="51041"/>
          <a:stretch>
            <a:fillRect/>
          </a:stretch>
        </p:blipFill>
        <p:spPr bwMode="auto">
          <a:xfrm>
            <a:off x="4876800" y="1524000"/>
            <a:ext cx="1219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79221" y="6204466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 from:  http</a:t>
            </a:r>
            <a:r>
              <a:rPr lang="en-US" dirty="0"/>
              <a:t>://www.cyberbullying.org.nz/at-a-distance-film/</a:t>
            </a:r>
          </a:p>
        </p:txBody>
      </p:sp>
    </p:spTree>
    <p:extLst>
      <p:ext uri="{BB962C8B-B14F-4D97-AF65-F5344CB8AC3E}">
        <p14:creationId xmlns:p14="http://schemas.microsoft.com/office/powerpoint/2010/main" val="152583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Each person in the group has 5 colored popsicle sticks.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Every time you make a suggestion to the group to complete the worksheet, give a popsicle stick to the Assessor.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must use all of your popsicle sticks to receive full credit for </a:t>
            </a:r>
            <a:r>
              <a:rPr lang="en-US" smtClean="0"/>
              <a:t>group participation.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Instructions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/>
              <a:t>1. 	Watch </a:t>
            </a:r>
            <a:r>
              <a:rPr lang="en-US" sz="2000" b="1" dirty="0"/>
              <a:t>the movie </a:t>
            </a:r>
            <a:r>
              <a:rPr lang="en-US" sz="2000" b="1" dirty="0">
                <a:hlinkClick r:id="rId4"/>
              </a:rPr>
              <a:t>"At A Distance”</a:t>
            </a:r>
            <a:r>
              <a:rPr lang="en-US" sz="2000" b="1" dirty="0"/>
              <a:t> </a:t>
            </a:r>
          </a:p>
          <a:p>
            <a:pPr marL="0" indent="0">
              <a:buNone/>
            </a:pPr>
            <a:r>
              <a:rPr lang="en-US" sz="2000" b="1" dirty="0" smtClean="0"/>
              <a:t>2.	List </a:t>
            </a:r>
            <a:r>
              <a:rPr lang="en-US" sz="2000" b="1" dirty="0"/>
              <a:t>at least </a:t>
            </a:r>
            <a:r>
              <a:rPr lang="en-US" sz="2000" b="1" u="sng" dirty="0"/>
              <a:t>three</a:t>
            </a:r>
            <a:r>
              <a:rPr lang="en-US" sz="2000" b="1" dirty="0"/>
              <a:t> </a:t>
            </a:r>
            <a:r>
              <a:rPr lang="en-US" sz="2000" b="1" u="sng" dirty="0"/>
              <a:t>behaviors</a:t>
            </a:r>
            <a:r>
              <a:rPr lang="en-US" sz="2000" b="1" dirty="0"/>
              <a:t> (actions) from the movie.  </a:t>
            </a:r>
          </a:p>
          <a:p>
            <a:pPr marL="0" indent="0">
              <a:buNone/>
            </a:pPr>
            <a:r>
              <a:rPr lang="en-US" sz="2000" b="1" dirty="0" smtClean="0"/>
              <a:t>3.	For </a:t>
            </a:r>
            <a:r>
              <a:rPr lang="en-US" sz="2000" b="1" u="sng" dirty="0"/>
              <a:t>each</a:t>
            </a:r>
            <a:r>
              <a:rPr lang="en-US" sz="2000" b="1" dirty="0"/>
              <a:t> behavior (action) describe</a:t>
            </a:r>
          </a:p>
          <a:p>
            <a:pPr lvl="1"/>
            <a:r>
              <a:rPr lang="en-US" sz="2000" b="1" dirty="0"/>
              <a:t>  How did Emma and the other students react to the character's actions? </a:t>
            </a:r>
          </a:p>
          <a:p>
            <a:pPr lvl="1"/>
            <a:r>
              <a:rPr lang="en-US" sz="2000" b="1" dirty="0"/>
              <a:t>   What happened because of what that person did? </a:t>
            </a:r>
          </a:p>
          <a:p>
            <a:pPr lvl="1"/>
            <a:r>
              <a:rPr lang="en-US" sz="2000" b="1" dirty="0"/>
              <a:t>  Did the person's actions (behavior) make someone else act in a certain way?  </a:t>
            </a:r>
          </a:p>
          <a:p>
            <a:pPr lvl="1"/>
            <a:r>
              <a:rPr lang="en-US" sz="2000" b="1" dirty="0"/>
              <a:t>  How did those actions make Emma </a:t>
            </a:r>
            <a:r>
              <a:rPr lang="en-US" sz="2000" b="1" dirty="0" smtClean="0"/>
              <a:t>feel?</a:t>
            </a:r>
          </a:p>
          <a:p>
            <a:pPr marL="57150" indent="0">
              <a:buNone/>
            </a:pPr>
            <a:r>
              <a:rPr lang="en-US" sz="2000" b="1" dirty="0" smtClean="0"/>
              <a:t>4.	Then </a:t>
            </a:r>
            <a:r>
              <a:rPr lang="en-US" sz="2000" b="1" dirty="0"/>
              <a:t>decide if the behavior is </a:t>
            </a:r>
            <a:r>
              <a:rPr lang="en-US" sz="2000" b="1" u="sng" dirty="0"/>
              <a:t>bullying, </a:t>
            </a:r>
            <a:r>
              <a:rPr lang="en-US" sz="2000" b="1" u="sng" dirty="0" err="1"/>
              <a:t>cyberbullying</a:t>
            </a:r>
            <a:r>
              <a:rPr lang="en-US" sz="2000" b="1" u="sng" dirty="0"/>
              <a:t>, or neither</a:t>
            </a:r>
            <a:r>
              <a:rPr lang="en-US" sz="2000" b="1" dirty="0"/>
              <a:t>.</a:t>
            </a:r>
          </a:p>
          <a:p>
            <a:pPr marL="0" indent="0">
              <a:buNone/>
            </a:pPr>
            <a:r>
              <a:rPr lang="en-US" sz="2000" b="1" dirty="0"/>
              <a:t> </a:t>
            </a:r>
            <a:r>
              <a:rPr lang="en-US" sz="2000" b="1" dirty="0" smtClean="0"/>
              <a:t>5.	Finally</a:t>
            </a:r>
            <a:r>
              <a:rPr lang="en-US" sz="2000" b="1" dirty="0"/>
              <a:t>, write what the character </a:t>
            </a:r>
            <a:r>
              <a:rPr lang="en-US" sz="2000" b="1" u="sng" dirty="0"/>
              <a:t>could have done </a:t>
            </a:r>
            <a:r>
              <a:rPr lang="en-US" sz="2000" b="1" dirty="0"/>
              <a:t>differently to </a:t>
            </a: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have stopped </a:t>
            </a:r>
            <a:r>
              <a:rPr lang="en-US" sz="2000" b="1" dirty="0"/>
              <a:t>or prevented the bullying or </a:t>
            </a:r>
            <a:r>
              <a:rPr lang="en-US" sz="2000" b="1" dirty="0" err="1"/>
              <a:t>cyberbullying</a:t>
            </a:r>
            <a:r>
              <a:rPr lang="en-US" sz="2000" b="1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0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Timekeeper</a:t>
            </a:r>
            <a:r>
              <a:rPr lang="en-US" b="1" dirty="0"/>
              <a:t>:  </a:t>
            </a:r>
          </a:p>
          <a:p>
            <a:pPr marL="0" indent="0">
              <a:buNone/>
            </a:pPr>
            <a:r>
              <a:rPr lang="en-US" b="1" dirty="0"/>
              <a:t>     </a:t>
            </a:r>
            <a:r>
              <a:rPr lang="en-US" b="1" dirty="0" smtClean="0"/>
              <a:t>	Makes </a:t>
            </a:r>
            <a:r>
              <a:rPr lang="en-US" b="1" dirty="0"/>
              <a:t>sure the group keeps moving toward completing the 	</a:t>
            </a:r>
            <a:r>
              <a:rPr lang="en-US" b="1" dirty="0" smtClean="0"/>
              <a:t>worksheets </a:t>
            </a:r>
            <a:r>
              <a:rPr lang="en-US" b="1" dirty="0"/>
              <a:t>during the time allowed.  The timekeeper will </a:t>
            </a:r>
          </a:p>
          <a:p>
            <a:pPr marL="0" indent="0">
              <a:buNone/>
            </a:pPr>
            <a:r>
              <a:rPr lang="en-US" b="1" dirty="0" smtClean="0"/>
              <a:t>	announce </a:t>
            </a:r>
            <a:r>
              <a:rPr lang="en-US" b="1" dirty="0"/>
              <a:t>the 15 minute mark and the 25 minute mark.  </a:t>
            </a:r>
          </a:p>
          <a:p>
            <a:pPr marL="0" indent="0">
              <a:buNone/>
            </a:pPr>
            <a:r>
              <a:rPr lang="en-US" b="1" dirty="0"/>
              <a:t>Moderator: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Calls </a:t>
            </a:r>
            <a:r>
              <a:rPr lang="en-US" b="1" dirty="0"/>
              <a:t>on people to speak in the group.  Makes sure everyone </a:t>
            </a:r>
            <a:r>
              <a:rPr lang="en-US" b="1" dirty="0" smtClean="0"/>
              <a:t>	gets </a:t>
            </a:r>
            <a:r>
              <a:rPr lang="en-US" b="1" dirty="0"/>
              <a:t>a 	</a:t>
            </a:r>
            <a:r>
              <a:rPr lang="en-US" b="1" dirty="0" smtClean="0"/>
              <a:t>chance </a:t>
            </a:r>
            <a:r>
              <a:rPr lang="en-US" b="1" dirty="0"/>
              <a:t>to speak.</a:t>
            </a:r>
          </a:p>
          <a:p>
            <a:pPr marL="0" indent="0">
              <a:buNone/>
            </a:pPr>
            <a:r>
              <a:rPr lang="en-US" b="1" dirty="0"/>
              <a:t>Assessor:   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Collects </a:t>
            </a:r>
            <a:r>
              <a:rPr lang="en-US" b="1" dirty="0"/>
              <a:t>popsicle sticks of people as they speak.</a:t>
            </a:r>
          </a:p>
          <a:p>
            <a:pPr marL="0" indent="0">
              <a:buNone/>
            </a:pPr>
            <a:r>
              <a:rPr lang="en-US" b="1" dirty="0"/>
              <a:t>2 Recorders: 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One </a:t>
            </a:r>
            <a:r>
              <a:rPr lang="en-US" b="1" dirty="0"/>
              <a:t>recorder will type the group's answers on the first </a:t>
            </a:r>
            <a:r>
              <a:rPr lang="en-US" b="1" dirty="0" smtClean="0"/>
              <a:t>	worksheet</a:t>
            </a:r>
            <a:r>
              <a:rPr lang="en-US" b="1" dirty="0"/>
              <a:t>.  The </a:t>
            </a:r>
            <a:r>
              <a:rPr lang="en-US" b="1" dirty="0" smtClean="0"/>
              <a:t>	second </a:t>
            </a:r>
            <a:r>
              <a:rPr lang="en-US" b="1" dirty="0"/>
              <a:t>recorder will type the answers of the </a:t>
            </a:r>
            <a:r>
              <a:rPr lang="en-US" b="1" dirty="0" smtClean="0"/>
              <a:t>	group </a:t>
            </a:r>
            <a:r>
              <a:rPr lang="en-US" b="1" dirty="0"/>
              <a:t>on the second slide.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Your Job will be assigned by your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11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an Example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79377"/>
            <a:ext cx="2246313" cy="203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1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(2 Actions)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12954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27432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14" cstate="print"/>
          <a:srcRect l="12500" t="31250" r="63281" b="39583"/>
          <a:stretch>
            <a:fillRect/>
          </a:stretch>
        </p:blipFill>
        <p:spPr bwMode="auto">
          <a:xfrm>
            <a:off x="228601" y="0"/>
            <a:ext cx="1295400" cy="11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7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Prevention &amp; Categorizing</a:t>
            </a:r>
            <a:endParaRPr lang="en-US" sz="28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22098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24400" y="457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Anti – Bullying Behavior</a:t>
            </a:r>
          </a:p>
          <a:p>
            <a:pPr algn="ctr"/>
            <a:r>
              <a:rPr lang="en-US" dirty="0" smtClean="0"/>
              <a:t>Anti – </a:t>
            </a:r>
            <a:r>
              <a:rPr lang="en-US" dirty="0" err="1" smtClean="0"/>
              <a:t>Cyberbullying</a:t>
            </a:r>
            <a:r>
              <a:rPr lang="en-US" dirty="0" smtClean="0"/>
              <a:t> Behavior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For each behavior you listed before, list one way the character could have behaved differently to stop bullying/</a:t>
            </a:r>
            <a:r>
              <a:rPr lang="en-US" dirty="0" err="1" smtClean="0"/>
              <a:t>cyberbullying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2954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Was the character’s behavior </a:t>
            </a:r>
            <a:r>
              <a:rPr lang="en-US" b="1" dirty="0" smtClean="0"/>
              <a:t>Bullying</a:t>
            </a:r>
            <a:r>
              <a:rPr lang="en-US" dirty="0" smtClean="0"/>
              <a:t> or </a:t>
            </a:r>
            <a:r>
              <a:rPr lang="en-US" b="1" dirty="0" err="1" smtClean="0"/>
              <a:t>Cyberbyullying</a:t>
            </a:r>
            <a:r>
              <a:rPr lang="en-US" dirty="0" smtClean="0"/>
              <a:t> or </a:t>
            </a:r>
            <a:r>
              <a:rPr lang="en-US" b="1" dirty="0" smtClean="0"/>
              <a:t>Neither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609600" y="3657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3" name="Group 19"/>
          <p:cNvGrpSpPr/>
          <p:nvPr/>
        </p:nvGrpSpPr>
        <p:grpSpPr>
          <a:xfrm>
            <a:off x="304800" y="3657600"/>
            <a:ext cx="609600" cy="934130"/>
            <a:chOff x="3810004" y="228597"/>
            <a:chExt cx="734250" cy="857930"/>
          </a:xfrm>
        </p:grpSpPr>
        <p:sp>
          <p:nvSpPr>
            <p:cNvPr id="21" name="Right Arrow 20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grpSp>
        <p:nvGrpSpPr>
          <p:cNvPr id="8" name="Group 22"/>
          <p:cNvGrpSpPr/>
          <p:nvPr/>
        </p:nvGrpSpPr>
        <p:grpSpPr>
          <a:xfrm>
            <a:off x="228600" y="2286000"/>
            <a:ext cx="609600" cy="934130"/>
            <a:chOff x="3810004" y="228597"/>
            <a:chExt cx="734250" cy="857930"/>
          </a:xfrm>
        </p:grpSpPr>
        <p:sp>
          <p:nvSpPr>
            <p:cNvPr id="24" name="Right Arrow 23"/>
            <p:cNvSpPr/>
            <p:nvPr/>
          </p:nvSpPr>
          <p:spPr>
            <a:xfrm>
              <a:off x="3810004" y="228597"/>
              <a:ext cx="734250" cy="85793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/>
            <p:cNvSpPr/>
            <p:nvPr/>
          </p:nvSpPr>
          <p:spPr>
            <a:xfrm>
              <a:off x="3810004" y="400183"/>
              <a:ext cx="513975" cy="514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4" cstate="print"/>
          <a:srcRect l="12500" t="31250" r="63281" b="39583"/>
          <a:stretch>
            <a:fillRect/>
          </a:stretch>
        </p:blipFill>
        <p:spPr bwMode="auto">
          <a:xfrm>
            <a:off x="228601" y="0"/>
            <a:ext cx="1295400" cy="11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066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Actions &amp; Reactions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838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Reaction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58594" t="31250" r="24219" b="52083"/>
          <a:stretch>
            <a:fillRect/>
          </a:stretch>
        </p:blipFill>
        <p:spPr bwMode="auto">
          <a:xfrm>
            <a:off x="228600" y="228600"/>
            <a:ext cx="1371600" cy="99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Diagram 12"/>
          <p:cNvGraphicFramePr/>
          <p:nvPr/>
        </p:nvGraphicFramePr>
        <p:xfrm>
          <a:off x="609600" y="1752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Diagram 13"/>
          <p:cNvGraphicFramePr/>
          <p:nvPr/>
        </p:nvGraphicFramePr>
        <p:xfrm>
          <a:off x="609600" y="3276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609600" y="4800600"/>
          <a:ext cx="83058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560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498</Words>
  <Application>Microsoft Office PowerPoint</Application>
  <PresentationFormat>On-screen Show (4:3)</PresentationFormat>
  <Paragraphs>160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“At A Distance” Video Cyberbullying Chain Reaction</vt:lpstr>
      <vt:lpstr>“At A Distance” Cast of Characters</vt:lpstr>
      <vt:lpstr>Participation</vt:lpstr>
      <vt:lpstr>Instructions</vt:lpstr>
      <vt:lpstr>Jobs</vt:lpstr>
      <vt:lpstr>Let’s Look At an Example</vt:lpstr>
      <vt:lpstr>Actions &amp; Reactions (2 Actions)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  <vt:lpstr>Actions &amp; Reactions</vt:lpstr>
      <vt:lpstr>Prevention &amp; Categorizing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Cyberbullying Chain Reaction</dc:title>
  <dc:creator>Dana</dc:creator>
  <cp:lastModifiedBy>DAWN M GIZIS</cp:lastModifiedBy>
  <cp:revision>25</cp:revision>
  <cp:lastPrinted>2011-05-04T18:14:40Z</cp:lastPrinted>
  <dcterms:created xsi:type="dcterms:W3CDTF">2011-04-19T14:53:31Z</dcterms:created>
  <dcterms:modified xsi:type="dcterms:W3CDTF">2011-05-04T18:14:45Z</dcterms:modified>
</cp:coreProperties>
</file>